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329" r:id="rId2"/>
    <p:sldId id="330" r:id="rId3"/>
    <p:sldId id="331" r:id="rId4"/>
    <p:sldId id="315" r:id="rId5"/>
    <p:sldId id="316" r:id="rId6"/>
    <p:sldId id="272" r:id="rId7"/>
    <p:sldId id="256" r:id="rId8"/>
    <p:sldId id="320" r:id="rId9"/>
    <p:sldId id="321" r:id="rId10"/>
    <p:sldId id="313" r:id="rId11"/>
    <p:sldId id="328" r:id="rId12"/>
  </p:sldIdLst>
  <p:sldSz cx="9144000" cy="6858000" type="screen4x3"/>
  <p:notesSz cx="6781800" cy="9926638"/>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a:srgbClr val="FFCC00"/>
    <a:srgbClr val="FF3300"/>
  </p:clrMru>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9187" autoAdjust="0"/>
    <p:restoredTop sz="85542" autoAdjust="0"/>
  </p:normalViewPr>
  <p:slideViewPr>
    <p:cSldViewPr>
      <p:cViewPr varScale="1">
        <p:scale>
          <a:sx n="65" d="100"/>
          <a:sy n="65" d="100"/>
        </p:scale>
        <p:origin x="-27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cxnSp>
        <p:nvCxnSpPr>
          <p:cNvPr id="4" name="Straight Connector 7"/>
          <p:cNvCxnSpPr/>
          <p:nvPr/>
        </p:nvCxnSpPr>
        <p:spPr>
          <a:xfrm>
            <a:off x="685800" y="339883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it-IT" smtClean="0"/>
              <a:t>Fare clic per modificare lo stile del titolo</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5" name="Date Placeholder 3"/>
          <p:cNvSpPr>
            <a:spLocks noGrp="1"/>
          </p:cNvSpPr>
          <p:nvPr>
            <p:ph type="dt" sz="half" idx="10"/>
          </p:nvPr>
        </p:nvSpPr>
        <p:spPr>
          <a:xfrm>
            <a:off x="0" y="6597650"/>
            <a:ext cx="1258888" cy="260350"/>
          </a:xfrm>
        </p:spPr>
        <p:txBody>
          <a:bodyPr/>
          <a:lstStyle>
            <a:lvl1pPr>
              <a:defRPr sz="700" i="1">
                <a:solidFill>
                  <a:schemeClr val="tx1"/>
                </a:solidFill>
              </a:defRPr>
            </a:lvl1pPr>
          </a:lstStyle>
          <a:p>
            <a:pPr>
              <a:defRPr/>
            </a:pPr>
            <a:r>
              <a:rPr lang="it-IT"/>
              <a:t>luca.didio@unive.it</a:t>
            </a:r>
          </a:p>
        </p:txBody>
      </p:sp>
      <p:sp>
        <p:nvSpPr>
          <p:cNvPr id="6" name="Footer Placeholder 4"/>
          <p:cNvSpPr>
            <a:spLocks noGrp="1"/>
          </p:cNvSpPr>
          <p:nvPr>
            <p:ph type="ftr" sz="quarter" idx="11"/>
          </p:nvPr>
        </p:nvSpPr>
        <p:spPr/>
        <p:txBody>
          <a:bodyPr/>
          <a:lstStyle>
            <a:lvl1pPr>
              <a:defRPr/>
            </a:lvl1pPr>
          </a:lstStyle>
          <a:p>
            <a:pPr>
              <a:defRPr/>
            </a:pPr>
            <a:endParaRPr lang="it-IT"/>
          </a:p>
        </p:txBody>
      </p:sp>
      <p:sp>
        <p:nvSpPr>
          <p:cNvPr id="7" name="Slide Number Placeholder 5"/>
          <p:cNvSpPr>
            <a:spLocks noGrp="1"/>
          </p:cNvSpPr>
          <p:nvPr>
            <p:ph type="sldNum" sz="quarter" idx="12"/>
          </p:nvPr>
        </p:nvSpPr>
        <p:spPr/>
        <p:txBody>
          <a:bodyPr/>
          <a:lstStyle>
            <a:lvl1pPr>
              <a:defRPr/>
            </a:lvl1pPr>
          </a:lstStyle>
          <a:p>
            <a:pPr>
              <a:defRPr/>
            </a:pPr>
            <a:fld id="{3BDA05C1-A1D3-450B-AD15-2D2779B18B58}"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lvl1pPr>
              <a:defRPr/>
            </a:lvl1pPr>
          </a:lstStyle>
          <a:p>
            <a:pPr>
              <a:defRPr/>
            </a:pPr>
            <a:fld id="{003E5E77-2B41-4A2E-84BD-64163D729701}" type="datetimeFigureOut">
              <a:rPr lang="it-IT"/>
              <a:pPr>
                <a:defRPr/>
              </a:pPr>
              <a:t>20/08/2012</a:t>
            </a:fld>
            <a:endParaRPr lang="it-IT"/>
          </a:p>
        </p:txBody>
      </p:sp>
      <p:sp>
        <p:nvSpPr>
          <p:cNvPr id="5" name="Footer Placeholder 4"/>
          <p:cNvSpPr>
            <a:spLocks noGrp="1"/>
          </p:cNvSpPr>
          <p:nvPr>
            <p:ph type="ftr" sz="quarter" idx="11"/>
          </p:nvPr>
        </p:nvSpPr>
        <p:spPr/>
        <p:txBody>
          <a:bodyPr/>
          <a:lstStyle>
            <a:lvl1pPr>
              <a:defRPr/>
            </a:lvl1pPr>
          </a:lstStyle>
          <a:p>
            <a:pPr>
              <a:defRPr/>
            </a:pPr>
            <a:endParaRPr lang="it-IT"/>
          </a:p>
        </p:txBody>
      </p:sp>
      <p:sp>
        <p:nvSpPr>
          <p:cNvPr id="6" name="Slide Number Placeholder 5"/>
          <p:cNvSpPr>
            <a:spLocks noGrp="1"/>
          </p:cNvSpPr>
          <p:nvPr>
            <p:ph type="sldNum" sz="quarter" idx="12"/>
          </p:nvPr>
        </p:nvSpPr>
        <p:spPr/>
        <p:txBody>
          <a:bodyPr/>
          <a:lstStyle>
            <a:lvl1pPr>
              <a:defRPr/>
            </a:lvl1pPr>
          </a:lstStyle>
          <a:p>
            <a:pPr>
              <a:defRPr/>
            </a:pPr>
            <a:fld id="{B05471B4-F8E6-4993-82F2-1A1D58BF045A}"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lvl1pPr>
              <a:defRPr/>
            </a:lvl1pPr>
          </a:lstStyle>
          <a:p>
            <a:pPr>
              <a:defRPr/>
            </a:pPr>
            <a:fld id="{9BE6E5DF-2F9A-467B-AE37-AB734F5F3A20}" type="datetimeFigureOut">
              <a:rPr lang="it-IT"/>
              <a:pPr>
                <a:defRPr/>
              </a:pPr>
              <a:t>20/08/2012</a:t>
            </a:fld>
            <a:endParaRPr lang="it-IT"/>
          </a:p>
        </p:txBody>
      </p:sp>
      <p:sp>
        <p:nvSpPr>
          <p:cNvPr id="5" name="Footer Placeholder 4"/>
          <p:cNvSpPr>
            <a:spLocks noGrp="1"/>
          </p:cNvSpPr>
          <p:nvPr>
            <p:ph type="ftr" sz="quarter" idx="11"/>
          </p:nvPr>
        </p:nvSpPr>
        <p:spPr/>
        <p:txBody>
          <a:bodyPr/>
          <a:lstStyle>
            <a:lvl1pPr>
              <a:defRPr/>
            </a:lvl1pPr>
          </a:lstStyle>
          <a:p>
            <a:pPr>
              <a:defRPr/>
            </a:pPr>
            <a:endParaRPr lang="it-IT"/>
          </a:p>
        </p:txBody>
      </p:sp>
      <p:sp>
        <p:nvSpPr>
          <p:cNvPr id="6" name="Slide Number Placeholder 5"/>
          <p:cNvSpPr>
            <a:spLocks noGrp="1"/>
          </p:cNvSpPr>
          <p:nvPr>
            <p:ph type="sldNum" sz="quarter" idx="12"/>
          </p:nvPr>
        </p:nvSpPr>
        <p:spPr/>
        <p:txBody>
          <a:bodyPr/>
          <a:lstStyle>
            <a:lvl1pPr>
              <a:defRPr/>
            </a:lvl1pPr>
          </a:lstStyle>
          <a:p>
            <a:pPr>
              <a:defRPr/>
            </a:pPr>
            <a:fld id="{23D8D85D-A2EF-48ED-8A27-FD715EC81BC9}"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lvl1pPr>
              <a:defRPr/>
            </a:lvl1pPr>
          </a:lstStyle>
          <a:p>
            <a:pPr>
              <a:defRPr/>
            </a:pPr>
            <a:fld id="{9893C389-FCBF-4595-8279-2E50506BD97F}" type="datetimeFigureOut">
              <a:rPr lang="it-IT"/>
              <a:pPr>
                <a:defRPr/>
              </a:pPr>
              <a:t>20/08/2012</a:t>
            </a:fld>
            <a:endParaRPr lang="it-IT"/>
          </a:p>
        </p:txBody>
      </p:sp>
      <p:sp>
        <p:nvSpPr>
          <p:cNvPr id="5" name="Footer Placeholder 4"/>
          <p:cNvSpPr>
            <a:spLocks noGrp="1"/>
          </p:cNvSpPr>
          <p:nvPr>
            <p:ph type="ftr" sz="quarter" idx="11"/>
          </p:nvPr>
        </p:nvSpPr>
        <p:spPr/>
        <p:txBody>
          <a:bodyPr/>
          <a:lstStyle>
            <a:lvl1pPr>
              <a:defRPr/>
            </a:lvl1pPr>
          </a:lstStyle>
          <a:p>
            <a:pPr>
              <a:defRPr/>
            </a:pPr>
            <a:endParaRPr lang="it-IT"/>
          </a:p>
        </p:txBody>
      </p:sp>
      <p:sp>
        <p:nvSpPr>
          <p:cNvPr id="6" name="Slide Number Placeholder 5"/>
          <p:cNvSpPr>
            <a:spLocks noGrp="1"/>
          </p:cNvSpPr>
          <p:nvPr>
            <p:ph type="sldNum" sz="quarter" idx="12"/>
          </p:nvPr>
        </p:nvSpPr>
        <p:spPr/>
        <p:txBody>
          <a:bodyPr/>
          <a:lstStyle>
            <a:lvl1pPr>
              <a:defRPr/>
            </a:lvl1pPr>
          </a:lstStyle>
          <a:p>
            <a:pPr>
              <a:defRPr/>
            </a:pPr>
            <a:fld id="{3A85057B-EEA4-445D-929C-73279DF80A7C}"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1">
        <a:schemeClr val="bg2"/>
      </p:bgRef>
    </p:bg>
    <p:spTree>
      <p:nvGrpSpPr>
        <p:cNvPr id="1" name=""/>
        <p:cNvGrpSpPr/>
        <p:nvPr/>
      </p:nvGrpSpPr>
      <p:grpSpPr>
        <a:xfrm>
          <a:off x="0" y="0"/>
          <a:ext cx="0" cy="0"/>
          <a:chOff x="0" y="0"/>
          <a:chExt cx="0" cy="0"/>
        </a:xfrm>
      </p:grpSpPr>
      <p:cxnSp>
        <p:nvCxnSpPr>
          <p:cNvPr id="4" name="Straight Connector 6"/>
          <p:cNvCxnSpPr/>
          <p:nvPr/>
        </p:nvCxnSpPr>
        <p:spPr>
          <a:xfrm>
            <a:off x="731838" y="459898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2362200"/>
            <a:ext cx="7772400" cy="2200275"/>
          </a:xfrm>
        </p:spPr>
        <p:txBody>
          <a:bodyPr anchor="b"/>
          <a:lstStyle>
            <a:lvl1pPr algn="l">
              <a:defRPr sz="48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722313" y="4626864"/>
            <a:ext cx="77724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5" name="Date Placeholder 3"/>
          <p:cNvSpPr>
            <a:spLocks noGrp="1"/>
          </p:cNvSpPr>
          <p:nvPr>
            <p:ph type="dt" sz="half" idx="10"/>
          </p:nvPr>
        </p:nvSpPr>
        <p:spPr/>
        <p:txBody>
          <a:bodyPr/>
          <a:lstStyle>
            <a:lvl1pPr>
              <a:defRPr/>
            </a:lvl1pPr>
          </a:lstStyle>
          <a:p>
            <a:pPr>
              <a:defRPr/>
            </a:pPr>
            <a:fld id="{1A7B59AF-F24C-4F79-BB45-5B8E5CB49BDD}" type="datetimeFigureOut">
              <a:rPr lang="it-IT"/>
              <a:pPr>
                <a:defRPr/>
              </a:pPr>
              <a:t>20/08/2012</a:t>
            </a:fld>
            <a:endParaRPr lang="it-IT"/>
          </a:p>
        </p:txBody>
      </p:sp>
      <p:sp>
        <p:nvSpPr>
          <p:cNvPr id="6" name="Footer Placeholder 4"/>
          <p:cNvSpPr>
            <a:spLocks noGrp="1"/>
          </p:cNvSpPr>
          <p:nvPr>
            <p:ph type="ftr" sz="quarter" idx="11"/>
          </p:nvPr>
        </p:nvSpPr>
        <p:spPr/>
        <p:txBody>
          <a:bodyPr/>
          <a:lstStyle>
            <a:lvl1pPr>
              <a:defRPr/>
            </a:lvl1pPr>
          </a:lstStyle>
          <a:p>
            <a:pPr>
              <a:defRPr/>
            </a:pPr>
            <a:endParaRPr lang="it-IT"/>
          </a:p>
        </p:txBody>
      </p:sp>
      <p:sp>
        <p:nvSpPr>
          <p:cNvPr id="7" name="Slide Number Placeholder 5"/>
          <p:cNvSpPr>
            <a:spLocks noGrp="1"/>
          </p:cNvSpPr>
          <p:nvPr>
            <p:ph type="sldNum" sz="quarter" idx="12"/>
          </p:nvPr>
        </p:nvSpPr>
        <p:spPr/>
        <p:txBody>
          <a:bodyPr/>
          <a:lstStyle>
            <a:lvl1pPr>
              <a:defRPr/>
            </a:lvl1pPr>
          </a:lstStyle>
          <a:p>
            <a:pPr>
              <a:defRPr/>
            </a:pPr>
            <a:fld id="{DD5966A7-D2A3-4972-87E6-08DBF1F58031}" type="slidenum">
              <a:rPr lang="it-IT"/>
              <a:pPr>
                <a:defRPr/>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3"/>
          <p:cNvSpPr>
            <a:spLocks noGrp="1"/>
          </p:cNvSpPr>
          <p:nvPr>
            <p:ph type="dt" sz="half" idx="10"/>
          </p:nvPr>
        </p:nvSpPr>
        <p:spPr/>
        <p:txBody>
          <a:bodyPr/>
          <a:lstStyle>
            <a:lvl1pPr>
              <a:defRPr/>
            </a:lvl1pPr>
          </a:lstStyle>
          <a:p>
            <a:pPr>
              <a:defRPr/>
            </a:pPr>
            <a:fld id="{33B328F1-FBEF-443A-9256-17A5955F8D45}" type="datetimeFigureOut">
              <a:rPr lang="it-IT"/>
              <a:pPr>
                <a:defRPr/>
              </a:pPr>
              <a:t>20/08/2012</a:t>
            </a:fld>
            <a:endParaRPr lang="it-IT"/>
          </a:p>
        </p:txBody>
      </p:sp>
      <p:sp>
        <p:nvSpPr>
          <p:cNvPr id="6" name="Footer Placeholder 4"/>
          <p:cNvSpPr>
            <a:spLocks noGrp="1"/>
          </p:cNvSpPr>
          <p:nvPr>
            <p:ph type="ftr" sz="quarter" idx="11"/>
          </p:nvPr>
        </p:nvSpPr>
        <p:spPr/>
        <p:txBody>
          <a:bodyPr/>
          <a:lstStyle>
            <a:lvl1pPr>
              <a:defRPr/>
            </a:lvl1pPr>
          </a:lstStyle>
          <a:p>
            <a:pPr>
              <a:defRPr/>
            </a:pPr>
            <a:endParaRPr lang="it-IT"/>
          </a:p>
        </p:txBody>
      </p:sp>
      <p:sp>
        <p:nvSpPr>
          <p:cNvPr id="7" name="Slide Number Placeholder 5"/>
          <p:cNvSpPr>
            <a:spLocks noGrp="1"/>
          </p:cNvSpPr>
          <p:nvPr>
            <p:ph type="sldNum" sz="quarter" idx="12"/>
          </p:nvPr>
        </p:nvSpPr>
        <p:spPr/>
        <p:txBody>
          <a:bodyPr/>
          <a:lstStyle>
            <a:lvl1pPr>
              <a:defRPr/>
            </a:lvl1pPr>
          </a:lstStyle>
          <a:p>
            <a:pPr>
              <a:defRPr/>
            </a:pPr>
            <a:fld id="{26F1055F-D28A-40D7-82BF-D1D7F206750D}"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cxnSp>
        <p:nvCxnSpPr>
          <p:cNvPr id="7" name="Straight Connector 10"/>
          <p:cNvCxnSpPr/>
          <p:nvPr/>
        </p:nvCxnSpPr>
        <p:spPr>
          <a:xfrm rot="5400000">
            <a:off x="2218531" y="4045744"/>
            <a:ext cx="470852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8" name="Date Placeholder 6"/>
          <p:cNvSpPr>
            <a:spLocks noGrp="1"/>
          </p:cNvSpPr>
          <p:nvPr>
            <p:ph type="dt" sz="half" idx="10"/>
          </p:nvPr>
        </p:nvSpPr>
        <p:spPr/>
        <p:txBody>
          <a:bodyPr/>
          <a:lstStyle>
            <a:lvl1pPr>
              <a:defRPr/>
            </a:lvl1pPr>
          </a:lstStyle>
          <a:p>
            <a:pPr>
              <a:defRPr/>
            </a:pPr>
            <a:fld id="{111281B8-91FB-45AA-B7ED-28B135A4ACBF}" type="datetimeFigureOut">
              <a:rPr lang="it-IT"/>
              <a:pPr>
                <a:defRPr/>
              </a:pPr>
              <a:t>20/08/2012</a:t>
            </a:fld>
            <a:endParaRPr lang="it-IT"/>
          </a:p>
        </p:txBody>
      </p:sp>
      <p:sp>
        <p:nvSpPr>
          <p:cNvPr id="9" name="Footer Placeholder 7"/>
          <p:cNvSpPr>
            <a:spLocks noGrp="1"/>
          </p:cNvSpPr>
          <p:nvPr>
            <p:ph type="ftr" sz="quarter" idx="11"/>
          </p:nvPr>
        </p:nvSpPr>
        <p:spPr/>
        <p:txBody>
          <a:bodyPr/>
          <a:lstStyle>
            <a:lvl1pPr>
              <a:defRPr/>
            </a:lvl1pPr>
          </a:lstStyle>
          <a:p>
            <a:pPr>
              <a:defRPr/>
            </a:pPr>
            <a:endParaRPr lang="it-IT"/>
          </a:p>
        </p:txBody>
      </p:sp>
      <p:sp>
        <p:nvSpPr>
          <p:cNvPr id="10" name="Slide Number Placeholder 8"/>
          <p:cNvSpPr>
            <a:spLocks noGrp="1"/>
          </p:cNvSpPr>
          <p:nvPr>
            <p:ph type="sldNum" sz="quarter" idx="12"/>
          </p:nvPr>
        </p:nvSpPr>
        <p:spPr/>
        <p:txBody>
          <a:bodyPr/>
          <a:lstStyle>
            <a:lvl1pPr>
              <a:defRPr/>
            </a:lvl1pPr>
          </a:lstStyle>
          <a:p>
            <a:pPr>
              <a:defRPr/>
            </a:pPr>
            <a:fld id="{D0BA51EE-D201-42D6-8E62-E1A0AA4A8396}"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Date Placeholder 3"/>
          <p:cNvSpPr>
            <a:spLocks noGrp="1"/>
          </p:cNvSpPr>
          <p:nvPr>
            <p:ph type="dt" sz="half" idx="10"/>
          </p:nvPr>
        </p:nvSpPr>
        <p:spPr/>
        <p:txBody>
          <a:bodyPr/>
          <a:lstStyle>
            <a:lvl1pPr>
              <a:defRPr/>
            </a:lvl1pPr>
          </a:lstStyle>
          <a:p>
            <a:pPr>
              <a:defRPr/>
            </a:pPr>
            <a:fld id="{1C12262A-92B1-4C88-9BD5-7394F4F7D89E}" type="datetimeFigureOut">
              <a:rPr lang="it-IT"/>
              <a:pPr>
                <a:defRPr/>
              </a:pPr>
              <a:t>20/08/2012</a:t>
            </a:fld>
            <a:endParaRPr lang="it-IT"/>
          </a:p>
        </p:txBody>
      </p:sp>
      <p:sp>
        <p:nvSpPr>
          <p:cNvPr id="4" name="Footer Placeholder 4"/>
          <p:cNvSpPr>
            <a:spLocks noGrp="1"/>
          </p:cNvSpPr>
          <p:nvPr>
            <p:ph type="ftr" sz="quarter" idx="11"/>
          </p:nvPr>
        </p:nvSpPr>
        <p:spPr/>
        <p:txBody>
          <a:bodyPr/>
          <a:lstStyle>
            <a:lvl1pPr>
              <a:defRPr/>
            </a:lvl1pPr>
          </a:lstStyle>
          <a:p>
            <a:pPr>
              <a:defRPr/>
            </a:pPr>
            <a:endParaRPr lang="it-IT"/>
          </a:p>
        </p:txBody>
      </p:sp>
      <p:sp>
        <p:nvSpPr>
          <p:cNvPr id="5" name="Slide Number Placeholder 5"/>
          <p:cNvSpPr>
            <a:spLocks noGrp="1"/>
          </p:cNvSpPr>
          <p:nvPr>
            <p:ph type="sldNum" sz="quarter" idx="12"/>
          </p:nvPr>
        </p:nvSpPr>
        <p:spPr/>
        <p:txBody>
          <a:bodyPr/>
          <a:lstStyle>
            <a:lvl1pPr>
              <a:defRPr/>
            </a:lvl1pPr>
          </a:lstStyle>
          <a:p>
            <a:pPr>
              <a:defRPr/>
            </a:pPr>
            <a:fld id="{06589FCE-8B6E-485D-99AE-737914A0A656}"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2ADCDCB-B1AC-4E30-B5D4-828959E0370A}" type="datetimeFigureOut">
              <a:rPr lang="it-IT"/>
              <a:pPr>
                <a:defRPr/>
              </a:pPr>
              <a:t>20/08/2012</a:t>
            </a:fld>
            <a:endParaRPr lang="it-IT"/>
          </a:p>
        </p:txBody>
      </p:sp>
      <p:sp>
        <p:nvSpPr>
          <p:cNvPr id="3" name="Footer Placeholder 4"/>
          <p:cNvSpPr>
            <a:spLocks noGrp="1"/>
          </p:cNvSpPr>
          <p:nvPr>
            <p:ph type="ftr" sz="quarter" idx="11"/>
          </p:nvPr>
        </p:nvSpPr>
        <p:spPr/>
        <p:txBody>
          <a:bodyPr/>
          <a:lstStyle>
            <a:lvl1pPr>
              <a:defRPr/>
            </a:lvl1pPr>
          </a:lstStyle>
          <a:p>
            <a:pPr>
              <a:defRPr/>
            </a:pPr>
            <a:endParaRPr lang="it-IT"/>
          </a:p>
        </p:txBody>
      </p:sp>
      <p:sp>
        <p:nvSpPr>
          <p:cNvPr id="4" name="Slide Number Placeholder 5"/>
          <p:cNvSpPr>
            <a:spLocks noGrp="1"/>
          </p:cNvSpPr>
          <p:nvPr>
            <p:ph type="sldNum" sz="quarter" idx="12"/>
          </p:nvPr>
        </p:nvSpPr>
        <p:spPr/>
        <p:txBody>
          <a:bodyPr/>
          <a:lstStyle>
            <a:lvl1pPr>
              <a:defRPr/>
            </a:lvl1pPr>
          </a:lstStyle>
          <a:p>
            <a:pPr>
              <a:defRPr/>
            </a:pPr>
            <a:fld id="{1EE1A523-706E-43F6-BF00-7F7424DF4F4B}"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cxnSp>
        <p:nvCxnSpPr>
          <p:cNvPr id="5" name="Straight Connector 8"/>
          <p:cNvCxnSpPr/>
          <p:nvPr/>
        </p:nvCxnSpPr>
        <p:spPr>
          <a:xfrm rot="5400000">
            <a:off x="-13494" y="3580607"/>
            <a:ext cx="557847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it-IT" smtClean="0"/>
              <a:t>Fare clic per modificare lo stile del titolo</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6" name="Date Placeholder 4"/>
          <p:cNvSpPr>
            <a:spLocks noGrp="1"/>
          </p:cNvSpPr>
          <p:nvPr>
            <p:ph type="dt" sz="half" idx="10"/>
          </p:nvPr>
        </p:nvSpPr>
        <p:spPr/>
        <p:txBody>
          <a:bodyPr/>
          <a:lstStyle>
            <a:lvl1pPr>
              <a:defRPr/>
            </a:lvl1pPr>
          </a:lstStyle>
          <a:p>
            <a:pPr>
              <a:defRPr/>
            </a:pPr>
            <a:fld id="{C3CBE502-1D44-4B1D-B188-DFD2AFCD1313}" type="datetimeFigureOut">
              <a:rPr lang="it-IT"/>
              <a:pPr>
                <a:defRPr/>
              </a:pPr>
              <a:t>20/08/2012</a:t>
            </a:fld>
            <a:endParaRPr lang="it-IT"/>
          </a:p>
        </p:txBody>
      </p:sp>
      <p:sp>
        <p:nvSpPr>
          <p:cNvPr id="7" name="Footer Placeholder 5"/>
          <p:cNvSpPr>
            <a:spLocks noGrp="1"/>
          </p:cNvSpPr>
          <p:nvPr>
            <p:ph type="ftr" sz="quarter" idx="11"/>
          </p:nvPr>
        </p:nvSpPr>
        <p:spPr/>
        <p:txBody>
          <a:bodyPr/>
          <a:lstStyle>
            <a:lvl1pPr>
              <a:defRPr/>
            </a:lvl1pPr>
          </a:lstStyle>
          <a:p>
            <a:pPr>
              <a:defRPr/>
            </a:pPr>
            <a:endParaRPr lang="it-IT"/>
          </a:p>
        </p:txBody>
      </p:sp>
      <p:sp>
        <p:nvSpPr>
          <p:cNvPr id="8" name="Slide Number Placeholder 6"/>
          <p:cNvSpPr>
            <a:spLocks noGrp="1"/>
          </p:cNvSpPr>
          <p:nvPr>
            <p:ph type="sldNum" sz="quarter" idx="12"/>
          </p:nvPr>
        </p:nvSpPr>
        <p:spPr/>
        <p:txBody>
          <a:bodyPr/>
          <a:lstStyle>
            <a:lvl1pPr>
              <a:defRPr/>
            </a:lvl1pPr>
          </a:lstStyle>
          <a:p>
            <a:pPr>
              <a:defRPr/>
            </a:pPr>
            <a:fld id="{CA125550-2958-4973-BFD9-252BE4E04145}"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lstStyle>
            <a:lvl1pPr algn="l">
              <a:defRPr sz="2400" b="0"/>
            </a:lvl1pPr>
          </a:lstStyle>
          <a:p>
            <a:r>
              <a:rPr lang="it-IT" smtClean="0"/>
              <a:t>Fare clic per modificare lo stile del titolo</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it-IT" noProof="0" smtClean="0"/>
              <a:t>Fare clic sull'icona per inserire un'immagine</a:t>
            </a:r>
            <a:endParaRPr lang="en-US" noProof="0"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3"/>
          <p:cNvSpPr>
            <a:spLocks noGrp="1"/>
          </p:cNvSpPr>
          <p:nvPr>
            <p:ph type="dt" sz="half" idx="10"/>
          </p:nvPr>
        </p:nvSpPr>
        <p:spPr/>
        <p:txBody>
          <a:bodyPr/>
          <a:lstStyle>
            <a:lvl1pPr>
              <a:defRPr/>
            </a:lvl1pPr>
          </a:lstStyle>
          <a:p>
            <a:pPr>
              <a:defRPr/>
            </a:pPr>
            <a:fld id="{E176132A-37BB-4468-87FA-9860E784BE22}" type="datetimeFigureOut">
              <a:rPr lang="it-IT"/>
              <a:pPr>
                <a:defRPr/>
              </a:pPr>
              <a:t>20/08/2012</a:t>
            </a:fld>
            <a:endParaRPr lang="it-IT"/>
          </a:p>
        </p:txBody>
      </p:sp>
      <p:sp>
        <p:nvSpPr>
          <p:cNvPr id="6" name="Footer Placeholder 4"/>
          <p:cNvSpPr>
            <a:spLocks noGrp="1"/>
          </p:cNvSpPr>
          <p:nvPr>
            <p:ph type="ftr" sz="quarter" idx="11"/>
          </p:nvPr>
        </p:nvSpPr>
        <p:spPr/>
        <p:txBody>
          <a:bodyPr/>
          <a:lstStyle>
            <a:lvl1pPr>
              <a:defRPr/>
            </a:lvl1pPr>
          </a:lstStyle>
          <a:p>
            <a:pPr>
              <a:defRPr/>
            </a:pPr>
            <a:endParaRPr lang="it-IT"/>
          </a:p>
        </p:txBody>
      </p:sp>
      <p:sp>
        <p:nvSpPr>
          <p:cNvPr id="7" name="Slide Number Placeholder 5"/>
          <p:cNvSpPr>
            <a:spLocks noGrp="1"/>
          </p:cNvSpPr>
          <p:nvPr>
            <p:ph type="sldNum" sz="quarter" idx="12"/>
          </p:nvPr>
        </p:nvSpPr>
        <p:spPr/>
        <p:txBody>
          <a:bodyPr/>
          <a:lstStyle>
            <a:lvl1pPr>
              <a:defRPr/>
            </a:lvl1pPr>
          </a:lstStyle>
          <a:p>
            <a:pPr>
              <a:defRPr/>
            </a:pPr>
            <a:fld id="{A0F8E209-0DC8-4F7D-9022-BC34571EC1D9}"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663"/>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it-IT" smtClean="0"/>
              <a:t>Fare clic per modificare lo stile del titolo</a:t>
            </a:r>
            <a:endParaRPr lang="en-US" dirty="0"/>
          </a:p>
        </p:txBody>
      </p:sp>
      <p:sp>
        <p:nvSpPr>
          <p:cNvPr id="1028" name="Text Placeholder 2"/>
          <p:cNvSpPr>
            <a:spLocks noGrp="1"/>
          </p:cNvSpPr>
          <p:nvPr>
            <p:ph type="body" idx="1"/>
          </p:nvPr>
        </p:nvSpPr>
        <p:spPr bwMode="auto">
          <a:xfrm>
            <a:off x="457200" y="1600200"/>
            <a:ext cx="82296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smtClean="0"/>
          </a:p>
        </p:txBody>
      </p:sp>
      <p:sp>
        <p:nvSpPr>
          <p:cNvPr id="7" name="Rectangle 6"/>
          <p:cNvSpPr/>
          <p:nvPr/>
        </p:nvSpPr>
        <p:spPr>
          <a:xfrm>
            <a:off x="0" y="0"/>
            <a:ext cx="9144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Date Placeholder 3"/>
          <p:cNvSpPr>
            <a:spLocks noGrp="1"/>
          </p:cNvSpPr>
          <p:nvPr>
            <p:ph type="dt" sz="half" idx="2"/>
          </p:nvPr>
        </p:nvSpPr>
        <p:spPr>
          <a:xfrm>
            <a:off x="457200" y="19050"/>
            <a:ext cx="2895600" cy="328613"/>
          </a:xfrm>
          <a:prstGeom prst="rect">
            <a:avLst/>
          </a:prstGeom>
        </p:spPr>
        <p:txBody>
          <a:bodyPr vert="horz" lIns="91440" tIns="45720" rIns="91440" bIns="45720" rtlCol="0" anchor="ctr"/>
          <a:lstStyle>
            <a:lvl1pPr algn="l" fontAlgn="auto">
              <a:spcBef>
                <a:spcPts val="0"/>
              </a:spcBef>
              <a:spcAft>
                <a:spcPts val="0"/>
              </a:spcAft>
              <a:defRPr sz="1200">
                <a:solidFill>
                  <a:srgbClr val="FFFFFF"/>
                </a:solidFill>
                <a:latin typeface="+mn-lt"/>
              </a:defRPr>
            </a:lvl1pPr>
          </a:lstStyle>
          <a:p>
            <a:pPr>
              <a:defRPr/>
            </a:pPr>
            <a:fld id="{FAEDCB82-FE30-46DC-9442-2A0A62303BA9}" type="datetimeFigureOut">
              <a:rPr lang="it-IT"/>
              <a:pPr>
                <a:defRPr/>
              </a:pPr>
              <a:t>20/08/2012</a:t>
            </a:fld>
            <a:endParaRPr lang="it-IT"/>
          </a:p>
        </p:txBody>
      </p:sp>
      <p:sp>
        <p:nvSpPr>
          <p:cNvPr id="5" name="Footer Placeholder 4"/>
          <p:cNvSpPr>
            <a:spLocks noGrp="1"/>
          </p:cNvSpPr>
          <p:nvPr>
            <p:ph type="ftr" sz="quarter" idx="3"/>
          </p:nvPr>
        </p:nvSpPr>
        <p:spPr>
          <a:xfrm>
            <a:off x="3429000" y="19050"/>
            <a:ext cx="4114800" cy="328613"/>
          </a:xfrm>
          <a:prstGeom prst="rect">
            <a:avLst/>
          </a:prstGeom>
        </p:spPr>
        <p:txBody>
          <a:bodyPr vert="horz" lIns="91440" tIns="45720" rIns="91440" bIns="45720" rtlCol="0" anchor="ctr"/>
          <a:lstStyle>
            <a:lvl1pPr algn="ctr" fontAlgn="auto">
              <a:spcBef>
                <a:spcPts val="0"/>
              </a:spcBef>
              <a:spcAft>
                <a:spcPts val="0"/>
              </a:spcAft>
              <a:defRPr sz="1200">
                <a:solidFill>
                  <a:srgbClr val="FFFFFF"/>
                </a:solidFill>
                <a:latin typeface="+mn-lt"/>
              </a:defRPr>
            </a:lvl1pPr>
          </a:lstStyle>
          <a:p>
            <a:pPr>
              <a:defRPr/>
            </a:pPr>
            <a:endParaRPr lang="it-IT"/>
          </a:p>
        </p:txBody>
      </p:sp>
      <p:sp>
        <p:nvSpPr>
          <p:cNvPr id="6" name="Slide Number Placeholder 5"/>
          <p:cNvSpPr>
            <a:spLocks noGrp="1"/>
          </p:cNvSpPr>
          <p:nvPr>
            <p:ph type="sldNum" sz="quarter" idx="4"/>
          </p:nvPr>
        </p:nvSpPr>
        <p:spPr>
          <a:xfrm>
            <a:off x="7620000" y="19050"/>
            <a:ext cx="1066800" cy="328613"/>
          </a:xfrm>
          <a:prstGeom prst="rect">
            <a:avLst/>
          </a:prstGeom>
        </p:spPr>
        <p:txBody>
          <a:bodyPr vert="horz" lIns="91440" tIns="45720" rIns="91440" bIns="45720" rtlCol="0" anchor="ctr"/>
          <a:lstStyle>
            <a:lvl1pPr algn="l" fontAlgn="auto">
              <a:spcBef>
                <a:spcPts val="0"/>
              </a:spcBef>
              <a:spcAft>
                <a:spcPts val="0"/>
              </a:spcAft>
              <a:defRPr sz="1400" b="1">
                <a:solidFill>
                  <a:srgbClr val="FFFFFF"/>
                </a:solidFill>
                <a:latin typeface="+mn-lt"/>
              </a:defRPr>
            </a:lvl1pPr>
          </a:lstStyle>
          <a:p>
            <a:pPr>
              <a:defRPr/>
            </a:pPr>
            <a:fld id="{5BFC07C8-10DE-4A82-A25F-AEFBE1E2E652}"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708" r:id="rId1"/>
    <p:sldLayoutId id="2147483701" r:id="rId2"/>
    <p:sldLayoutId id="2147483709" r:id="rId3"/>
    <p:sldLayoutId id="2147483702" r:id="rId4"/>
    <p:sldLayoutId id="2147483710" r:id="rId5"/>
    <p:sldLayoutId id="2147483703" r:id="rId6"/>
    <p:sldLayoutId id="2147483704" r:id="rId7"/>
    <p:sldLayoutId id="2147483711" r:id="rId8"/>
    <p:sldLayoutId id="2147483705" r:id="rId9"/>
    <p:sldLayoutId id="2147483706" r:id="rId10"/>
    <p:sldLayoutId id="2147483707" r:id="rId11"/>
  </p:sldLayoutIdLst>
  <p:txStyles>
    <p:title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Trebuchet MS" pitchFamily="34" charset="0"/>
        </a:defRPr>
      </a:lvl2pPr>
      <a:lvl3pPr algn="l" rtl="0" eaLnBrk="0" fontAlgn="base" hangingPunct="0">
        <a:spcBef>
          <a:spcPct val="0"/>
        </a:spcBef>
        <a:spcAft>
          <a:spcPct val="0"/>
        </a:spcAft>
        <a:defRPr sz="4000">
          <a:solidFill>
            <a:schemeClr val="tx2"/>
          </a:solidFill>
          <a:latin typeface="Trebuchet MS" pitchFamily="34" charset="0"/>
        </a:defRPr>
      </a:lvl3pPr>
      <a:lvl4pPr algn="l" rtl="0" eaLnBrk="0" fontAlgn="base" hangingPunct="0">
        <a:spcBef>
          <a:spcPct val="0"/>
        </a:spcBef>
        <a:spcAft>
          <a:spcPct val="0"/>
        </a:spcAft>
        <a:defRPr sz="4000">
          <a:solidFill>
            <a:schemeClr val="tx2"/>
          </a:solidFill>
          <a:latin typeface="Trebuchet MS" pitchFamily="34" charset="0"/>
        </a:defRPr>
      </a:lvl4pPr>
      <a:lvl5pPr algn="l" rtl="0" eaLnBrk="0" fontAlgn="base" hangingPunct="0">
        <a:spcBef>
          <a:spcPct val="0"/>
        </a:spcBef>
        <a:spcAft>
          <a:spcPct val="0"/>
        </a:spcAft>
        <a:defRPr sz="4000">
          <a:solidFill>
            <a:schemeClr val="tx2"/>
          </a:solidFill>
          <a:latin typeface="Trebuchet MS" pitchFamily="34" charset="0"/>
        </a:defRPr>
      </a:lvl5pPr>
      <a:lvl6pPr marL="457200" algn="l" rtl="0" fontAlgn="base">
        <a:spcBef>
          <a:spcPct val="0"/>
        </a:spcBef>
        <a:spcAft>
          <a:spcPct val="0"/>
        </a:spcAft>
        <a:defRPr sz="4000">
          <a:solidFill>
            <a:schemeClr val="tx2"/>
          </a:solidFill>
          <a:latin typeface="Trebuchet MS" pitchFamily="34" charset="0"/>
        </a:defRPr>
      </a:lvl6pPr>
      <a:lvl7pPr marL="914400" algn="l" rtl="0" fontAlgn="base">
        <a:spcBef>
          <a:spcPct val="0"/>
        </a:spcBef>
        <a:spcAft>
          <a:spcPct val="0"/>
        </a:spcAft>
        <a:defRPr sz="4000">
          <a:solidFill>
            <a:schemeClr val="tx2"/>
          </a:solidFill>
          <a:latin typeface="Trebuchet MS" pitchFamily="34" charset="0"/>
        </a:defRPr>
      </a:lvl7pPr>
      <a:lvl8pPr marL="1371600" algn="l" rtl="0" fontAlgn="base">
        <a:spcBef>
          <a:spcPct val="0"/>
        </a:spcBef>
        <a:spcAft>
          <a:spcPct val="0"/>
        </a:spcAft>
        <a:defRPr sz="4000">
          <a:solidFill>
            <a:schemeClr val="tx2"/>
          </a:solidFill>
          <a:latin typeface="Trebuchet MS" pitchFamily="34" charset="0"/>
        </a:defRPr>
      </a:lvl8pPr>
      <a:lvl9pPr marL="1828800" algn="l" rtl="0" fontAlgn="base">
        <a:spcBef>
          <a:spcPct val="0"/>
        </a:spcBef>
        <a:spcAft>
          <a:spcPct val="0"/>
        </a:spcAft>
        <a:defRPr sz="4000">
          <a:solidFill>
            <a:schemeClr val="tx2"/>
          </a:solidFill>
          <a:latin typeface="Trebuchet MS" pitchFamily="34" charset="0"/>
        </a:defRPr>
      </a:lvl9pPr>
    </p:titleStyle>
    <p:bodyStyle>
      <a:lvl1pPr marL="182563" indent="-182563" algn="l" rtl="0" eaLnBrk="0" fontAlgn="base" hangingPunct="0">
        <a:spcBef>
          <a:spcPct val="20000"/>
        </a:spcBef>
        <a:spcAft>
          <a:spcPct val="0"/>
        </a:spcAft>
        <a:buClr>
          <a:schemeClr val="accent1"/>
        </a:buClr>
        <a:buSzPct val="85000"/>
        <a:buFont typeface="Arial" charset="0"/>
        <a:buChar char="•"/>
        <a:defRPr sz="2400" kern="1200">
          <a:solidFill>
            <a:schemeClr val="tx1"/>
          </a:solidFill>
          <a:latin typeface="+mn-lt"/>
          <a:ea typeface="+mn-ea"/>
          <a:cs typeface="+mn-cs"/>
        </a:defRPr>
      </a:lvl1pPr>
      <a:lvl2pPr marL="457200" indent="-182563" algn="l" rtl="0" eaLnBrk="0" fontAlgn="base" hangingPunct="0">
        <a:spcBef>
          <a:spcPct val="20000"/>
        </a:spcBef>
        <a:spcAft>
          <a:spcPct val="0"/>
        </a:spcAft>
        <a:buClr>
          <a:schemeClr val="accent1"/>
        </a:buClr>
        <a:buSzPct val="85000"/>
        <a:buFont typeface="Arial" charset="0"/>
        <a:buChar char="•"/>
        <a:defRPr sz="2000" kern="1200">
          <a:solidFill>
            <a:schemeClr val="tx1"/>
          </a:solidFill>
          <a:latin typeface="+mn-lt"/>
          <a:ea typeface="+mn-ea"/>
          <a:cs typeface="+mn-cs"/>
        </a:defRPr>
      </a:lvl2pPr>
      <a:lvl3pPr marL="730250" indent="-182563" algn="l" rtl="0" eaLnBrk="0" fontAlgn="base" hangingPunct="0">
        <a:spcBef>
          <a:spcPct val="20000"/>
        </a:spcBef>
        <a:spcAft>
          <a:spcPct val="0"/>
        </a:spcAft>
        <a:buClr>
          <a:schemeClr val="accent1"/>
        </a:buClr>
        <a:buSzPct val="90000"/>
        <a:buFont typeface="Arial" charset="0"/>
        <a:buChar char="•"/>
        <a:defRPr sz="2400" kern="1200">
          <a:solidFill>
            <a:schemeClr val="tx1"/>
          </a:solidFill>
          <a:latin typeface="+mn-lt"/>
          <a:ea typeface="+mn-ea"/>
          <a:cs typeface="+mn-cs"/>
        </a:defRPr>
      </a:lvl3pPr>
      <a:lvl4pPr marL="1004888" indent="-182563" algn="l" rtl="0" eaLnBrk="0" fontAlgn="base" hangingPunct="0">
        <a:spcBef>
          <a:spcPct val="20000"/>
        </a:spcBef>
        <a:spcAft>
          <a:spcPct val="0"/>
        </a:spcAft>
        <a:buClr>
          <a:schemeClr val="accent1"/>
        </a:buClr>
        <a:buFont typeface="Arial" charset="0"/>
        <a:buChar char="•"/>
        <a:defRPr sz="1600" kern="1200">
          <a:solidFill>
            <a:schemeClr val="tx1"/>
          </a:solidFill>
          <a:latin typeface="+mn-lt"/>
          <a:ea typeface="+mn-ea"/>
          <a:cs typeface="+mn-cs"/>
        </a:defRPr>
      </a:lvl4pPr>
      <a:lvl5pPr marL="1187450" indent="-136525" algn="l" rtl="0" eaLnBrk="0" fontAlgn="base" hangingPunct="0">
        <a:spcBef>
          <a:spcPct val="20000"/>
        </a:spcBef>
        <a:spcAft>
          <a:spcPct val="0"/>
        </a:spcAft>
        <a:buClr>
          <a:schemeClr val="accent1"/>
        </a:buClr>
        <a:buSzPct val="100000"/>
        <a:buFont typeface="Arial" charset="0"/>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image" Target="../media/image9.emf"/><Relationship Id="rId5" Type="http://schemas.openxmlformats.org/officeDocument/2006/relationships/image" Target="../media/image8.jpe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2468" name="Rectangle 2"/>
          <p:cNvSpPr>
            <a:spLocks noGrp="1"/>
          </p:cNvSpPr>
          <p:nvPr>
            <p:ph type="title"/>
          </p:nvPr>
        </p:nvSpPr>
        <p:spPr bwMode="auto">
          <a:xfrm>
            <a:off x="457200" y="533400"/>
            <a:ext cx="8686800" cy="990600"/>
          </a:xfrm>
        </p:spPr>
        <p:txBody>
          <a:bodyPr wrap="square" numCol="1" anchorCtr="0" compatLnSpc="1">
            <a:prstTxWarp prst="textNoShape">
              <a:avLst/>
            </a:prstTxWarp>
          </a:bodyPr>
          <a:lstStyle/>
          <a:p>
            <a:pPr algn="ctr">
              <a:defRPr/>
            </a:pPr>
            <a:r>
              <a:rPr lang="it-IT" b="1" smtClean="0"/>
              <a:t/>
            </a:r>
            <a:br>
              <a:rPr lang="it-IT" b="1" smtClean="0"/>
            </a:br>
            <a:r>
              <a:rPr lang="it-IT" sz="3200" b="1" smtClean="0">
                <a:solidFill>
                  <a:schemeClr val="bg1"/>
                </a:solidFill>
                <a:effectLst>
                  <a:outerShdw blurRad="38100" dist="38100" dir="2700000" algn="tl">
                    <a:srgbClr val="C0C0C0"/>
                  </a:outerShdw>
                </a:effectLst>
              </a:rPr>
              <a:t>La seconda Giornata della Trasparenza</a:t>
            </a:r>
            <a:r>
              <a:rPr lang="it-IT" sz="3200" b="1" smtClean="0"/>
              <a:t/>
            </a:r>
            <a:br>
              <a:rPr lang="it-IT" sz="3200" b="1" smtClean="0"/>
            </a:br>
            <a:r>
              <a:rPr lang="it-IT" smtClean="0">
                <a:solidFill>
                  <a:srgbClr val="FF3300"/>
                </a:solidFill>
                <a:effectLst>
                  <a:outerShdw blurRad="38100" dist="38100" dir="2700000" algn="tl">
                    <a:srgbClr val="C0C0C0"/>
                  </a:outerShdw>
                </a:effectLst>
              </a:rPr>
              <a:t>Le buone pratiche</a:t>
            </a:r>
          </a:p>
        </p:txBody>
      </p:sp>
      <p:sp>
        <p:nvSpPr>
          <p:cNvPr id="62469" name="Text Box 5"/>
          <p:cNvSpPr txBox="1">
            <a:spLocks noChangeArrowheads="1"/>
          </p:cNvSpPr>
          <p:nvPr/>
        </p:nvSpPr>
        <p:spPr bwMode="auto">
          <a:xfrm>
            <a:off x="4643438" y="5589588"/>
            <a:ext cx="4249737" cy="779462"/>
          </a:xfrm>
          <a:prstGeom prst="rect">
            <a:avLst/>
          </a:prstGeom>
          <a:noFill/>
          <a:ln w="9525">
            <a:noFill/>
            <a:miter lim="800000"/>
            <a:headEnd/>
            <a:tailEnd/>
          </a:ln>
          <a:effectLst/>
        </p:spPr>
        <p:txBody>
          <a:bodyPr>
            <a:spAutoFit/>
          </a:bodyPr>
          <a:lstStyle/>
          <a:p>
            <a:pPr algn="ctr">
              <a:spcBef>
                <a:spcPct val="50000"/>
              </a:spcBef>
              <a:defRPr/>
            </a:pPr>
            <a:r>
              <a:rPr lang="it-IT" b="1">
                <a:effectLst>
                  <a:outerShdw blurRad="38100" dist="38100" dir="2700000" algn="tl">
                    <a:srgbClr val="C0C0C0"/>
                  </a:outerShdw>
                </a:effectLst>
              </a:rPr>
              <a:t>A cura dell’Ufficio Studi USR Marche</a:t>
            </a:r>
          </a:p>
          <a:p>
            <a:pPr algn="ctr">
              <a:spcBef>
                <a:spcPct val="50000"/>
              </a:spcBef>
              <a:defRPr/>
            </a:pPr>
            <a:r>
              <a:rPr lang="it-IT" b="1">
                <a:effectLst>
                  <a:outerShdw blurRad="38100" dist="38100" dir="2700000" algn="tl">
                    <a:srgbClr val="C0C0C0"/>
                  </a:outerShdw>
                </a:effectLst>
              </a:rPr>
              <a:t>6 giugno 2012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9" name="Picture 2" descr="logo-stilizzato-prova-colore"/>
          <p:cNvPicPr>
            <a:picLocks noChangeAspect="1" noChangeArrowheads="1"/>
          </p:cNvPicPr>
          <p:nvPr/>
        </p:nvPicPr>
        <p:blipFill>
          <a:blip r:embed="rId2"/>
          <a:srcRect/>
          <a:stretch>
            <a:fillRect/>
          </a:stretch>
        </p:blipFill>
        <p:spPr bwMode="auto">
          <a:xfrm>
            <a:off x="7805738" y="-26988"/>
            <a:ext cx="1338262" cy="935038"/>
          </a:xfrm>
          <a:prstGeom prst="rect">
            <a:avLst/>
          </a:prstGeom>
          <a:noFill/>
          <a:ln w="9525">
            <a:noFill/>
            <a:miter lim="800000"/>
            <a:headEnd/>
            <a:tailEnd/>
          </a:ln>
        </p:spPr>
      </p:pic>
      <p:sp>
        <p:nvSpPr>
          <p:cNvPr id="32770" name="Date Placeholder 3"/>
          <p:cNvSpPr>
            <a:spLocks noGrp="1"/>
          </p:cNvSpPr>
          <p:nvPr>
            <p:ph type="dt" sz="quarter" idx="10"/>
          </p:nvPr>
        </p:nvSpPr>
        <p:spPr bwMode="auto">
          <a:xfrm>
            <a:off x="0" y="6597650"/>
            <a:ext cx="1258888" cy="26035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it-IT" sz="700" i="1">
                <a:solidFill>
                  <a:schemeClr val="tx1"/>
                </a:solidFill>
              </a:rPr>
              <a:t>luca.didio@unive.it</a:t>
            </a:r>
          </a:p>
        </p:txBody>
      </p:sp>
      <p:sp>
        <p:nvSpPr>
          <p:cNvPr id="7" name="Titolo 1"/>
          <p:cNvSpPr>
            <a:spLocks noGrp="1"/>
          </p:cNvSpPr>
          <p:nvPr>
            <p:ph type="title"/>
          </p:nvPr>
        </p:nvSpPr>
        <p:spPr>
          <a:xfrm>
            <a:off x="457200" y="709613"/>
            <a:ext cx="8229600" cy="990600"/>
          </a:xfrm>
          <a:ln>
            <a:solidFill>
              <a:schemeClr val="accent1"/>
            </a:solidFill>
          </a:ln>
        </p:spPr>
        <p:txBody>
          <a:bodyPr wrap="square" numCol="1" anchorCtr="0" compatLnSpc="1">
            <a:prstTxWarp prst="textNoShape">
              <a:avLst/>
            </a:prstTxWarp>
          </a:bodyPr>
          <a:lstStyle/>
          <a:p>
            <a:pPr eaLnBrk="1" hangingPunct="1">
              <a:defRPr/>
            </a:pPr>
            <a:r>
              <a:rPr lang="it-IT" sz="3600" smtClean="0"/>
              <a:t> ICAM2: una scommessa per il futuro!</a:t>
            </a:r>
          </a:p>
        </p:txBody>
      </p:sp>
      <p:pic>
        <p:nvPicPr>
          <p:cNvPr id="4099" name="Picture 3"/>
          <p:cNvPicPr>
            <a:picLocks noChangeAspect="1" noChangeArrowheads="1"/>
          </p:cNvPicPr>
          <p:nvPr/>
        </p:nvPicPr>
        <p:blipFill>
          <a:blip r:embed="rId3"/>
          <a:srcRect/>
          <a:stretch>
            <a:fillRect/>
          </a:stretch>
        </p:blipFill>
        <p:spPr bwMode="auto">
          <a:xfrm>
            <a:off x="985838" y="1773238"/>
            <a:ext cx="7258050" cy="5002212"/>
          </a:xfrm>
          <a:prstGeom prst="rect">
            <a:avLst/>
          </a:prstGeom>
          <a:noFill/>
          <a:ln w="9525">
            <a:noFill/>
            <a:miter lim="800000"/>
            <a:headEnd/>
            <a:tailEnd/>
          </a:ln>
        </p:spPr>
      </p:pic>
      <p:sp>
        <p:nvSpPr>
          <p:cNvPr id="22533" name="CasellaDiTesto 5"/>
          <p:cNvSpPr txBox="1">
            <a:spLocks noChangeArrowheads="1"/>
          </p:cNvSpPr>
          <p:nvPr/>
        </p:nvSpPr>
        <p:spPr bwMode="auto">
          <a:xfrm>
            <a:off x="6443663" y="1773238"/>
            <a:ext cx="2030412" cy="368300"/>
          </a:xfrm>
          <a:prstGeom prst="rect">
            <a:avLst/>
          </a:prstGeom>
          <a:solidFill>
            <a:schemeClr val="bg1"/>
          </a:solidFill>
          <a:ln w="9525">
            <a:noFill/>
            <a:miter lim="800000"/>
            <a:headEnd/>
            <a:tailEnd/>
          </a:ln>
        </p:spPr>
        <p:txBody>
          <a:bodyPr>
            <a:spAutoFit/>
          </a:bodyPr>
          <a:lstStyle/>
          <a:p>
            <a:endParaRPr lang="it-IT">
              <a:latin typeface="Georg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animEffect transition="in" filter="circle(out)">
                                      <p:cBhvr>
                                        <p:cTn id="7" dur="2000"/>
                                        <p:tgtEl>
                                          <p:spTgt spid="40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2" descr="logo-stilizzato-prova-colore"/>
          <p:cNvPicPr>
            <a:picLocks noChangeAspect="1" noChangeArrowheads="1"/>
          </p:cNvPicPr>
          <p:nvPr/>
        </p:nvPicPr>
        <p:blipFill>
          <a:blip r:embed="rId2"/>
          <a:srcRect/>
          <a:stretch>
            <a:fillRect/>
          </a:stretch>
        </p:blipFill>
        <p:spPr bwMode="auto">
          <a:xfrm>
            <a:off x="7805738" y="-26988"/>
            <a:ext cx="1338262" cy="935038"/>
          </a:xfrm>
          <a:prstGeom prst="rect">
            <a:avLst/>
          </a:prstGeom>
          <a:noFill/>
          <a:ln w="9525">
            <a:noFill/>
            <a:miter lim="800000"/>
            <a:headEnd/>
            <a:tailEnd/>
          </a:ln>
        </p:spPr>
      </p:pic>
      <p:sp>
        <p:nvSpPr>
          <p:cNvPr id="3" name="Segnaposto contenuto 2"/>
          <p:cNvSpPr>
            <a:spLocks noGrp="1"/>
          </p:cNvSpPr>
          <p:nvPr>
            <p:ph idx="4294967295"/>
          </p:nvPr>
        </p:nvSpPr>
        <p:spPr>
          <a:xfrm>
            <a:off x="395288" y="2276475"/>
            <a:ext cx="8497887" cy="4032250"/>
          </a:xfrm>
        </p:spPr>
        <p:txBody>
          <a:bodyPr/>
          <a:lstStyle/>
          <a:p>
            <a:pPr marL="457200" indent="-457200" algn="ctr" eaLnBrk="1" hangingPunct="1"/>
            <a:r>
              <a:rPr lang="it-IT" smtClean="0"/>
              <a:t>Vuol dire </a:t>
            </a:r>
            <a:r>
              <a:rPr lang="it-IT" sz="3200" b="1" u="sng" smtClean="0"/>
              <a:t>fare sistema </a:t>
            </a:r>
            <a:r>
              <a:rPr lang="it-IT" smtClean="0"/>
              <a:t>…</a:t>
            </a:r>
          </a:p>
          <a:p>
            <a:pPr marL="457200" indent="-457200" algn="just" eaLnBrk="1" hangingPunct="1"/>
            <a:endParaRPr lang="it-IT" smtClean="0"/>
          </a:p>
          <a:p>
            <a:pPr marL="457200" indent="-457200" algn="just" eaLnBrk="1" hangingPunct="1"/>
            <a:r>
              <a:rPr lang="it-IT" smtClean="0"/>
              <a:t>solo all’interno di istituzioni dinamiche ed efficienti e mediante un lavoro costante di crescita professionale saremo in grado di dare le risposte adeguate alle politiche di educazione permanente in atto, particolarmente nel settore dell’insegnamento ad immigrati come via prioritaria ad una corretta integrazione.</a:t>
            </a:r>
            <a:endParaRPr lang="en-US" smtClean="0"/>
          </a:p>
          <a:p>
            <a:pPr marL="457200" indent="-457200" algn="r" eaLnBrk="1" hangingPunct="1">
              <a:buFont typeface="Arial" charset="0"/>
              <a:buNone/>
            </a:pPr>
            <a:endParaRPr lang="it-IT" smtClean="0">
              <a:solidFill>
                <a:srgbClr val="FF3300"/>
              </a:solidFill>
            </a:endParaRPr>
          </a:p>
          <a:p>
            <a:pPr marL="457200" indent="-457200" algn="r" eaLnBrk="1" hangingPunct="1">
              <a:buFont typeface="Arial" charset="0"/>
              <a:buNone/>
            </a:pPr>
            <a:r>
              <a:rPr lang="it-IT" sz="2800" b="1" smtClean="0">
                <a:solidFill>
                  <a:srgbClr val="FF3300"/>
                </a:solidFill>
              </a:rPr>
              <a:t>Una strada ancora lunga da fare insieme….</a:t>
            </a:r>
          </a:p>
        </p:txBody>
      </p:sp>
      <p:sp>
        <p:nvSpPr>
          <p:cNvPr id="30723" name="Date Placeholder 3"/>
          <p:cNvSpPr txBox="1">
            <a:spLocks noGrp="1"/>
          </p:cNvSpPr>
          <p:nvPr/>
        </p:nvSpPr>
        <p:spPr bwMode="auto">
          <a:xfrm>
            <a:off x="0" y="6597650"/>
            <a:ext cx="1258888" cy="260350"/>
          </a:xfrm>
          <a:prstGeom prst="rect">
            <a:avLst/>
          </a:prstGeom>
          <a:noFill/>
          <a:ln>
            <a:miter lim="800000"/>
            <a:headEnd/>
            <a:tailEnd/>
          </a:ln>
        </p:spPr>
        <p:txBody>
          <a:bodyPr anchor="ctr"/>
          <a:lstStyle/>
          <a:p>
            <a:pPr>
              <a:defRPr/>
            </a:pPr>
            <a:r>
              <a:rPr lang="it-IT" sz="700" i="1">
                <a:latin typeface="+mn-lt"/>
              </a:rPr>
              <a:t>luca.didio@unive.it</a:t>
            </a:r>
          </a:p>
        </p:txBody>
      </p:sp>
      <p:sp>
        <p:nvSpPr>
          <p:cNvPr id="7" name="Titolo 1"/>
          <p:cNvSpPr>
            <a:spLocks noGrp="1"/>
          </p:cNvSpPr>
          <p:nvPr>
            <p:ph type="title" idx="4294967295"/>
          </p:nvPr>
        </p:nvSpPr>
        <p:spPr>
          <a:xfrm>
            <a:off x="457200" y="709613"/>
            <a:ext cx="8229600" cy="990600"/>
          </a:xfrm>
          <a:ln>
            <a:solidFill>
              <a:schemeClr val="accent1"/>
            </a:solidFill>
          </a:ln>
        </p:spPr>
        <p:txBody>
          <a:bodyPr wrap="square" numCol="1" anchorCtr="0" compatLnSpc="1">
            <a:prstTxWarp prst="textNoShape">
              <a:avLst/>
            </a:prstTxWarp>
          </a:bodyPr>
          <a:lstStyle/>
          <a:p>
            <a:pPr eaLnBrk="1" hangingPunct="1">
              <a:defRPr/>
            </a:pPr>
            <a:r>
              <a:rPr lang="it-IT" sz="3600" smtClean="0"/>
              <a:t> Cosa vuol dire insegnare italiano L2?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3"/>
          <p:cNvSpPr>
            <a:spLocks noGrp="1"/>
          </p:cNvSpPr>
          <p:nvPr>
            <p:ph type="body" idx="1"/>
          </p:nvPr>
        </p:nvSpPr>
        <p:spPr>
          <a:xfrm>
            <a:off x="4067175" y="1600200"/>
            <a:ext cx="4619625" cy="4876800"/>
          </a:xfrm>
        </p:spPr>
        <p:txBody>
          <a:bodyPr/>
          <a:lstStyle/>
          <a:p>
            <a:pPr marL="0" indent="0" algn="ctr">
              <a:buFont typeface="Arial" charset="0"/>
              <a:buNone/>
            </a:pPr>
            <a:r>
              <a:rPr lang="it-IT" b="1" smtClean="0"/>
              <a:t>Se si perde loro </a:t>
            </a:r>
          </a:p>
          <a:p>
            <a:pPr marL="0" indent="0" algn="ctr">
              <a:buFont typeface="Arial" charset="0"/>
              <a:buNone/>
            </a:pPr>
            <a:r>
              <a:rPr lang="it-IT" b="1" smtClean="0"/>
              <a:t>(i ragazzi più difficili) </a:t>
            </a:r>
          </a:p>
          <a:p>
            <a:pPr marL="0" indent="0" algn="ctr">
              <a:buFont typeface="Arial" charset="0"/>
              <a:buNone/>
            </a:pPr>
            <a:r>
              <a:rPr lang="it-IT" b="1" smtClean="0"/>
              <a:t>la scuola non è più scuola. </a:t>
            </a:r>
          </a:p>
          <a:p>
            <a:pPr marL="0" indent="0" algn="ctr">
              <a:buFont typeface="Arial" charset="0"/>
              <a:buNone/>
            </a:pPr>
            <a:r>
              <a:rPr lang="it-IT" b="1" smtClean="0"/>
              <a:t>É un ospedale </a:t>
            </a:r>
          </a:p>
          <a:p>
            <a:pPr marL="0" indent="0" algn="ctr">
              <a:buFont typeface="Arial" charset="0"/>
              <a:buNone/>
            </a:pPr>
            <a:r>
              <a:rPr lang="it-IT" b="1" smtClean="0"/>
              <a:t>che cura i sani </a:t>
            </a:r>
          </a:p>
          <a:p>
            <a:pPr marL="0" indent="0" algn="ctr">
              <a:buFont typeface="Arial" charset="0"/>
              <a:buNone/>
            </a:pPr>
            <a:r>
              <a:rPr lang="it-IT" b="1" smtClean="0"/>
              <a:t>e respinge i malati. </a:t>
            </a:r>
            <a:br>
              <a:rPr lang="it-IT" b="1" smtClean="0"/>
            </a:br>
            <a:endParaRPr lang="it-IT" b="1" smtClean="0"/>
          </a:p>
          <a:p>
            <a:pPr marL="0" indent="0" algn="r">
              <a:buFont typeface="Arial" charset="0"/>
              <a:buNone/>
            </a:pPr>
            <a:endParaRPr lang="it-IT" sz="1800" b="1" smtClean="0"/>
          </a:p>
          <a:p>
            <a:pPr marL="0" indent="0" algn="r">
              <a:buFont typeface="Arial" charset="0"/>
              <a:buNone/>
            </a:pPr>
            <a:endParaRPr lang="it-IT" sz="1800" b="1" smtClean="0"/>
          </a:p>
          <a:p>
            <a:pPr marL="0" indent="0" algn="r">
              <a:buFont typeface="Arial" charset="0"/>
              <a:buNone/>
            </a:pPr>
            <a:r>
              <a:rPr lang="it-IT" sz="1800" b="1" smtClean="0"/>
              <a:t>Da </a:t>
            </a:r>
            <a:r>
              <a:rPr lang="it-IT" sz="1800" b="1" i="1" smtClean="0"/>
              <a:t>Lettera a una professoressa</a:t>
            </a:r>
            <a:endParaRPr lang="it-IT" sz="1800" b="1" smtClean="0"/>
          </a:p>
          <a:p>
            <a:pPr marL="0" indent="0" algn="r">
              <a:buFont typeface="Arial" charset="0"/>
              <a:buNone/>
            </a:pPr>
            <a:r>
              <a:rPr lang="it-IT" sz="2000" b="1" smtClean="0"/>
              <a:t>Don Milani</a:t>
            </a:r>
          </a:p>
        </p:txBody>
      </p:sp>
      <p:pic>
        <p:nvPicPr>
          <p:cNvPr id="14338" name="Picture 4" descr="Don Milani"/>
          <p:cNvPicPr>
            <a:picLocks noChangeAspect="1" noChangeArrowheads="1"/>
          </p:cNvPicPr>
          <p:nvPr/>
        </p:nvPicPr>
        <p:blipFill>
          <a:blip r:embed="rId2"/>
          <a:srcRect/>
          <a:stretch>
            <a:fillRect/>
          </a:stretch>
        </p:blipFill>
        <p:spPr bwMode="auto">
          <a:xfrm>
            <a:off x="468313" y="1773238"/>
            <a:ext cx="3416300" cy="3960812"/>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p:cNvSpPr>
          <p:nvPr>
            <p:ph type="body" idx="1"/>
          </p:nvPr>
        </p:nvSpPr>
        <p:spPr>
          <a:xfrm>
            <a:off x="323850" y="1600200"/>
            <a:ext cx="8362950" cy="4876800"/>
          </a:xfrm>
        </p:spPr>
        <p:txBody>
          <a:bodyPr/>
          <a:lstStyle/>
          <a:p>
            <a:r>
              <a:rPr lang="it-IT" smtClean="0"/>
              <a:t>Le azioni dei Centri Territoriali Permanenti per gli stranieri </a:t>
            </a:r>
          </a:p>
          <a:p>
            <a:r>
              <a:rPr lang="it-IT" smtClean="0"/>
              <a:t>La cultura della sicurezza</a:t>
            </a:r>
          </a:p>
          <a:p>
            <a:r>
              <a:rPr lang="it-IT" smtClean="0"/>
              <a:t>Integrazione dei disabili</a:t>
            </a:r>
          </a:p>
          <a:p>
            <a:r>
              <a:rPr lang="it-IT" smtClean="0"/>
              <a:t>Azioni rivolti agli alunni con DSA</a:t>
            </a:r>
          </a:p>
          <a:p>
            <a:r>
              <a:rPr lang="it-IT" smtClean="0"/>
              <a:t>Educazione alla salute: protocolli ed azioni</a:t>
            </a:r>
          </a:p>
          <a:p>
            <a:r>
              <a:rPr lang="it-IT" smtClean="0"/>
              <a:t>Cittadinanza e Costituzione</a:t>
            </a:r>
          </a:p>
          <a:p>
            <a:r>
              <a:rPr lang="it-IT" smtClean="0"/>
              <a:t>Il CLIL</a:t>
            </a:r>
          </a:p>
          <a:p>
            <a:r>
              <a:rPr lang="it-IT" smtClean="0"/>
              <a:t>I tutor della formazione linguistica primaria</a:t>
            </a:r>
          </a:p>
          <a:p>
            <a:endParaRPr lang="it-IT"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bwMode="auto"/>
        <p:txBody>
          <a:bodyPr wrap="square" numCol="1" anchorCtr="0" compatLnSpc="1">
            <a:prstTxWarp prst="textNoShape">
              <a:avLst/>
            </a:prstTxWarp>
          </a:bodyPr>
          <a:lstStyle/>
          <a:p>
            <a:pPr algn="ctr" eaLnBrk="1" hangingPunct="1">
              <a:defRPr/>
            </a:pPr>
            <a:r>
              <a:rPr lang="it-IT" sz="2800" smtClean="0"/>
              <a:t>I Centri Territoriali Permanenti delle Marche</a:t>
            </a:r>
          </a:p>
        </p:txBody>
      </p:sp>
      <p:sp>
        <p:nvSpPr>
          <p:cNvPr id="16386" name="Rectangle 3"/>
          <p:cNvSpPr>
            <a:spLocks noGrp="1"/>
          </p:cNvSpPr>
          <p:nvPr>
            <p:ph type="body" idx="1"/>
          </p:nvPr>
        </p:nvSpPr>
        <p:spPr>
          <a:xfrm>
            <a:off x="323850" y="1484313"/>
            <a:ext cx="8820150" cy="4876800"/>
          </a:xfrm>
        </p:spPr>
        <p:txBody>
          <a:bodyPr/>
          <a:lstStyle/>
          <a:p>
            <a:pPr marL="457200" indent="-457200" eaLnBrk="1" hangingPunct="1"/>
            <a:r>
              <a:rPr lang="it-IT" sz="2000" b="1" smtClean="0"/>
              <a:t>CTP di Ancona </a:t>
            </a:r>
            <a:r>
              <a:rPr lang="it-IT" sz="2000" i="1" smtClean="0"/>
              <a:t>c/o Istituto di Istruzione Superiore “Volterra – Elia”, </a:t>
            </a:r>
          </a:p>
          <a:p>
            <a:pPr marL="457200" indent="-457200" eaLnBrk="1" hangingPunct="1"/>
            <a:r>
              <a:rPr lang="it-IT" sz="2000" b="1" smtClean="0"/>
              <a:t>CTP di Fabriano </a:t>
            </a:r>
            <a:r>
              <a:rPr lang="it-IT" sz="2000" i="1" smtClean="0"/>
              <a:t>c/o      Liceo Scientifico Statale “Vito Volterra”, </a:t>
            </a:r>
          </a:p>
          <a:p>
            <a:pPr marL="457200" indent="-457200" eaLnBrk="1" hangingPunct="1"/>
            <a:r>
              <a:rPr lang="it-IT" sz="2000" b="1" smtClean="0"/>
              <a:t>CTP di Jesi  </a:t>
            </a:r>
            <a:r>
              <a:rPr lang="it-IT" sz="2000" i="1" smtClean="0"/>
              <a:t>c/o     ITIS “G. Marconi” , </a:t>
            </a:r>
          </a:p>
          <a:p>
            <a:pPr marL="457200" indent="-457200" eaLnBrk="1" hangingPunct="1"/>
            <a:r>
              <a:rPr lang="it-IT" sz="2000" b="1" smtClean="0"/>
              <a:t>CTP di Senigallia  </a:t>
            </a:r>
            <a:r>
              <a:rPr lang="it-IT" sz="2000" i="1" smtClean="0"/>
              <a:t>c/o    I.P.S.S.A.R.C.T.  “A. Panzini”, </a:t>
            </a:r>
          </a:p>
          <a:p>
            <a:pPr marL="457200" indent="-457200" eaLnBrk="1" hangingPunct="1"/>
            <a:r>
              <a:rPr lang="it-IT" sz="2000" b="1" smtClean="0"/>
              <a:t>CTP di Ascoli Piceno </a:t>
            </a:r>
            <a:r>
              <a:rPr lang="it-IT" sz="2000" i="1" smtClean="0"/>
              <a:t>c/o Scuola Media "Luciani", </a:t>
            </a:r>
          </a:p>
          <a:p>
            <a:pPr marL="457200" indent="-457200" eaLnBrk="1" hangingPunct="1"/>
            <a:r>
              <a:rPr lang="it-IT" sz="2000" b="1" smtClean="0"/>
              <a:t>CTP di Fermo </a:t>
            </a:r>
            <a:r>
              <a:rPr lang="it-IT" sz="2000" i="1" smtClean="0"/>
              <a:t>c/o      I.C. “Da Vinci Ungaretti”, </a:t>
            </a:r>
          </a:p>
          <a:p>
            <a:pPr marL="457200" indent="-457200" eaLnBrk="1" hangingPunct="1"/>
            <a:r>
              <a:rPr lang="it-IT" sz="2000" b="1" smtClean="0"/>
              <a:t>CTP di S. Benedetto del Tronto </a:t>
            </a:r>
            <a:r>
              <a:rPr lang="it-IT" sz="2000" i="1" smtClean="0"/>
              <a:t>c/o Scuola Media "Cappella-Curzi",</a:t>
            </a:r>
          </a:p>
          <a:p>
            <a:pPr marL="457200" indent="-457200" eaLnBrk="1" hangingPunct="1"/>
            <a:r>
              <a:rPr lang="it-IT" sz="2000" i="1" smtClean="0"/>
              <a:t> </a:t>
            </a:r>
            <a:r>
              <a:rPr lang="it-IT" sz="2000" b="1" smtClean="0"/>
              <a:t>CTP di Macerata </a:t>
            </a:r>
            <a:r>
              <a:rPr lang="it-IT" sz="2000" i="1" smtClean="0"/>
              <a:t>c/o   I.C. “E.Fermi”, </a:t>
            </a:r>
          </a:p>
          <a:p>
            <a:pPr marL="457200" indent="-457200" eaLnBrk="1" hangingPunct="1"/>
            <a:r>
              <a:rPr lang="it-IT" sz="2000" b="1" smtClean="0"/>
              <a:t>CTP di Matelica </a:t>
            </a:r>
            <a:r>
              <a:rPr lang="it-IT" sz="2000" i="1" smtClean="0"/>
              <a:t>c/o       I.C. “E.Mattei”, </a:t>
            </a:r>
          </a:p>
          <a:p>
            <a:pPr marL="457200" indent="-457200" eaLnBrk="1" hangingPunct="1"/>
            <a:r>
              <a:rPr lang="it-IT" sz="2000" b="1" smtClean="0"/>
              <a:t>CTP di Porto Recanati </a:t>
            </a:r>
            <a:r>
              <a:rPr lang="it-IT" sz="2000" i="1" smtClean="0"/>
              <a:t>c/o     I.C. “E. Medi”, </a:t>
            </a:r>
          </a:p>
          <a:p>
            <a:pPr marL="457200" indent="-457200" eaLnBrk="1" hangingPunct="1"/>
            <a:r>
              <a:rPr lang="it-IT" sz="2000" b="1" smtClean="0"/>
              <a:t>CTP di Lucrezia </a:t>
            </a:r>
            <a:r>
              <a:rPr lang="it-IT" sz="2000" i="1" smtClean="0"/>
              <a:t>c/o    I.C. “M. Polo Cartoceto”, </a:t>
            </a:r>
          </a:p>
          <a:p>
            <a:pPr marL="457200" indent="-457200" eaLnBrk="1" hangingPunct="1"/>
            <a:r>
              <a:rPr lang="it-IT" sz="2000" b="1" smtClean="0"/>
              <a:t>CTP di Pesaro </a:t>
            </a:r>
            <a:r>
              <a:rPr lang="it-IT" sz="2000" i="1" smtClean="0"/>
              <a:t>c/o      I.C. “OLIVIERI”, </a:t>
            </a:r>
          </a:p>
          <a:p>
            <a:pPr marL="457200" indent="-457200" eaLnBrk="1" hangingPunct="1"/>
            <a:r>
              <a:rPr lang="it-IT" sz="2000" b="1" smtClean="0"/>
              <a:t>CTP di Urbino </a:t>
            </a:r>
            <a:r>
              <a:rPr lang="it-IT" sz="2000" i="1" smtClean="0"/>
              <a:t>c/o     Istituto Statale d’Arte Scuola del libro,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bwMode="auto">
          <a:xfrm>
            <a:off x="468313" y="981075"/>
            <a:ext cx="8229600" cy="630238"/>
          </a:xfrm>
        </p:spPr>
        <p:txBody>
          <a:bodyPr wrap="square" numCol="1" anchorCtr="0" compatLnSpc="1">
            <a:prstTxWarp prst="textNoShape">
              <a:avLst/>
            </a:prstTxWarp>
          </a:bodyPr>
          <a:lstStyle/>
          <a:p>
            <a:pPr algn="ctr">
              <a:defRPr/>
            </a:pPr>
            <a:r>
              <a:rPr lang="it-IT" sz="3600" smtClean="0"/>
              <a:t> Le nuove richieste…</a:t>
            </a:r>
          </a:p>
        </p:txBody>
      </p:sp>
      <p:sp>
        <p:nvSpPr>
          <p:cNvPr id="17410" name="Rectangle 3"/>
          <p:cNvSpPr>
            <a:spLocks noGrp="1"/>
          </p:cNvSpPr>
          <p:nvPr>
            <p:ph type="body" idx="1"/>
          </p:nvPr>
        </p:nvSpPr>
        <p:spPr>
          <a:xfrm>
            <a:off x="323850" y="1981200"/>
            <a:ext cx="8229600" cy="4876800"/>
          </a:xfrm>
        </p:spPr>
        <p:txBody>
          <a:bodyPr/>
          <a:lstStyle/>
          <a:p>
            <a:pPr marL="457200" indent="-457200">
              <a:buFont typeface="Arial" charset="0"/>
              <a:buAutoNum type="arabicPeriod"/>
            </a:pPr>
            <a:r>
              <a:rPr lang="en-US" smtClean="0"/>
              <a:t>Attestare la conoscenza della lingua italiana a Livello A2 agli stranieri che richiedono il permesso di soggiorno di lunga durata, mediante:</a:t>
            </a:r>
          </a:p>
          <a:p>
            <a:pPr marL="838200" lvl="1" indent="-381000"/>
            <a:r>
              <a:rPr lang="en-US" smtClean="0"/>
              <a:t>Sessioni di esami specifici</a:t>
            </a:r>
          </a:p>
          <a:p>
            <a:pPr marL="838200" lvl="1" indent="-381000"/>
            <a:r>
              <a:rPr lang="en-US" smtClean="0"/>
              <a:t>Frequenza di appositi corsi</a:t>
            </a:r>
          </a:p>
          <a:p>
            <a:pPr marL="838200" lvl="1" indent="-381000"/>
            <a:endParaRPr lang="en-US" smtClean="0"/>
          </a:p>
          <a:p>
            <a:pPr marL="457200" indent="-457200">
              <a:buFont typeface="Arial" charset="0"/>
              <a:buAutoNum type="arabicPeriod"/>
            </a:pPr>
            <a:r>
              <a:rPr lang="en-US" smtClean="0"/>
              <a:t>Organizzare Corsi di Educazione Civica per gli stranieri in ingresso</a:t>
            </a:r>
          </a:p>
          <a:p>
            <a:pPr marL="457200" indent="-457200">
              <a:buFont typeface="Arial" charset="0"/>
              <a:buAutoNum type="arabicPeriod"/>
            </a:pPr>
            <a:endParaRPr lang="en-US" smtClean="0"/>
          </a:p>
          <a:p>
            <a:pPr marL="457200" indent="-457200"/>
            <a:endParaRPr lang="it-IT"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8313" y="2181225"/>
            <a:ext cx="8229600" cy="4416425"/>
          </a:xfrm>
        </p:spPr>
        <p:txBody>
          <a:bodyPr/>
          <a:lstStyle/>
          <a:p>
            <a:pPr algn="just" eaLnBrk="1" hangingPunct="1">
              <a:defRPr/>
            </a:pPr>
            <a:r>
              <a:rPr lang="it-IT" smtClean="0"/>
              <a:t>Stipula di un accordo di rete tra i 13 CTP e l’USR</a:t>
            </a:r>
          </a:p>
          <a:p>
            <a:pPr algn="just" eaLnBrk="1" hangingPunct="1">
              <a:defRPr/>
            </a:pPr>
            <a:r>
              <a:rPr lang="it-IT" smtClean="0"/>
              <a:t> Costituzione di un gruppo di lavoro regionale, con il compito di</a:t>
            </a:r>
          </a:p>
          <a:p>
            <a:pPr marL="273050" lvl="1" indent="0">
              <a:defRPr/>
            </a:pPr>
            <a:r>
              <a:rPr lang="it-IT" smtClean="0"/>
              <a:t>elaborare materiali didattici e valutativi per i Test </a:t>
            </a:r>
          </a:p>
          <a:p>
            <a:pPr marL="273050" lvl="1" indent="0">
              <a:defRPr/>
            </a:pPr>
            <a:r>
              <a:rPr lang="it-IT" smtClean="0"/>
              <a:t>predisposizione di un database centralizzato per le prove </a:t>
            </a:r>
          </a:p>
          <a:p>
            <a:pPr marL="273050" lvl="1" indent="0">
              <a:defRPr/>
            </a:pPr>
            <a:r>
              <a:rPr lang="it-IT" smtClean="0"/>
              <a:t>predisposizione “pacchetti di pronto intervento linguistico” (per la preparazione dei candidati alle prove;</a:t>
            </a:r>
          </a:p>
          <a:p>
            <a:pPr marL="273050" lvl="1" indent="0">
              <a:defRPr/>
            </a:pPr>
            <a:r>
              <a:rPr lang="it-IT" smtClean="0"/>
              <a:t>organizzazione formazione Università Ca’ Foscari di Venezia finalizzata a Certificazione CEDILS;</a:t>
            </a:r>
          </a:p>
          <a:p>
            <a:pPr algn="just" eaLnBrk="1" hangingPunct="1">
              <a:defRPr/>
            </a:pPr>
            <a:endParaRPr lang="it-IT" smtClean="0"/>
          </a:p>
          <a:p>
            <a:pPr algn="just" eaLnBrk="1" hangingPunct="1">
              <a:defRPr/>
            </a:pPr>
            <a:r>
              <a:rPr lang="it-IT" smtClean="0"/>
              <a:t>                                       </a:t>
            </a:r>
            <a:r>
              <a:rPr lang="it-IT" b="1" smtClean="0">
                <a:solidFill>
                  <a:srgbClr val="33CC33"/>
                </a:solidFill>
                <a:effectLst>
                  <a:outerShdw blurRad="38100" dist="38100" dir="2700000" algn="tl">
                    <a:srgbClr val="C0C0C0"/>
                  </a:outerShdw>
                </a:effectLst>
              </a:rPr>
              <a:t>PROGETTO ICAM</a:t>
            </a:r>
          </a:p>
          <a:p>
            <a:pPr algn="just" eaLnBrk="1" hangingPunct="1">
              <a:defRPr/>
            </a:pPr>
            <a:endParaRPr lang="en-US" b="1" smtClean="0">
              <a:solidFill>
                <a:srgbClr val="33CC33"/>
              </a:solidFill>
              <a:effectLst>
                <a:outerShdw blurRad="38100" dist="38100" dir="2700000" algn="tl">
                  <a:srgbClr val="C0C0C0"/>
                </a:outerShdw>
              </a:effectLst>
            </a:endParaRPr>
          </a:p>
          <a:p>
            <a:pPr eaLnBrk="1" hangingPunct="1">
              <a:buFont typeface="Arial" charset="0"/>
              <a:buNone/>
              <a:defRPr/>
            </a:pPr>
            <a:endParaRPr lang="en-US" b="1" smtClean="0">
              <a:solidFill>
                <a:srgbClr val="33CC33"/>
              </a:solidFill>
              <a:effectLst>
                <a:outerShdw blurRad="38100" dist="38100" dir="2700000" algn="tl">
                  <a:srgbClr val="C0C0C0"/>
                </a:outerShdw>
              </a:effectLst>
            </a:endParaRPr>
          </a:p>
          <a:p>
            <a:pPr eaLnBrk="1" hangingPunct="1">
              <a:buFont typeface="Arial" charset="0"/>
              <a:buNone/>
              <a:defRPr/>
            </a:pPr>
            <a:endParaRPr lang="en-US" smtClean="0"/>
          </a:p>
          <a:p>
            <a:pPr marL="273050" lvl="1" indent="0" algn="ctr" eaLnBrk="1" hangingPunct="1">
              <a:buFont typeface="Arial" charset="0"/>
              <a:buNone/>
              <a:defRPr/>
            </a:pPr>
            <a:endParaRPr lang="en-US" smtClean="0"/>
          </a:p>
          <a:p>
            <a:pPr eaLnBrk="1" hangingPunct="1">
              <a:defRPr/>
            </a:pPr>
            <a:endParaRPr lang="it-IT" smtClean="0"/>
          </a:p>
        </p:txBody>
      </p:sp>
      <p:sp>
        <p:nvSpPr>
          <p:cNvPr id="4" name="Titolo 1"/>
          <p:cNvSpPr>
            <a:spLocks noGrp="1"/>
          </p:cNvSpPr>
          <p:nvPr>
            <p:ph type="title"/>
          </p:nvPr>
        </p:nvSpPr>
        <p:spPr>
          <a:xfrm>
            <a:off x="0" y="709613"/>
            <a:ext cx="9144000" cy="990600"/>
          </a:xfrm>
          <a:ln>
            <a:solidFill>
              <a:schemeClr val="accent1"/>
            </a:solidFill>
          </a:ln>
        </p:spPr>
        <p:txBody>
          <a:bodyPr wrap="square" numCol="1" anchorCtr="0" compatLnSpc="1">
            <a:prstTxWarp prst="textNoShape">
              <a:avLst/>
            </a:prstTxWarp>
          </a:bodyPr>
          <a:lstStyle/>
          <a:p>
            <a:pPr algn="ctr" eaLnBrk="1" hangingPunct="1">
              <a:defRPr/>
            </a:pPr>
            <a:r>
              <a:rPr lang="it-IT" smtClean="0"/>
              <a:t>La risposta dei CTP</a:t>
            </a:r>
          </a:p>
        </p:txBody>
      </p:sp>
      <p:sp>
        <p:nvSpPr>
          <p:cNvPr id="17412" name="Date Placeholder 3"/>
          <p:cNvSpPr>
            <a:spLocks noGrp="1"/>
          </p:cNvSpPr>
          <p:nvPr>
            <p:ph type="dt" sz="quarter" idx="10"/>
          </p:nvPr>
        </p:nvSpPr>
        <p:spPr bwMode="auto">
          <a:xfrm>
            <a:off x="0" y="6597650"/>
            <a:ext cx="1258888" cy="26035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it-IT" sz="700" i="1">
                <a:solidFill>
                  <a:schemeClr val="tx1"/>
                </a:solidFill>
              </a:rPr>
              <a:t>luca.didio@unive.it</a:t>
            </a:r>
          </a:p>
        </p:txBody>
      </p:sp>
      <p:sp>
        <p:nvSpPr>
          <p:cNvPr id="18436" name="AutoShape 6"/>
          <p:cNvSpPr>
            <a:spLocks noChangeArrowheads="1"/>
          </p:cNvSpPr>
          <p:nvPr/>
        </p:nvSpPr>
        <p:spPr bwMode="auto">
          <a:xfrm>
            <a:off x="900113" y="5876925"/>
            <a:ext cx="1150937" cy="431800"/>
          </a:xfrm>
          <a:prstGeom prst="rightArrow">
            <a:avLst>
              <a:gd name="adj1" fmla="val 50000"/>
              <a:gd name="adj2" fmla="val 66636"/>
            </a:avLst>
          </a:prstGeom>
          <a:solidFill>
            <a:srgbClr val="FFFF00"/>
          </a:solidFill>
          <a:ln w="9525">
            <a:solidFill>
              <a:schemeClr val="tx1"/>
            </a:solidFill>
            <a:miter lim="800000"/>
            <a:headEnd/>
            <a:tailEnd/>
          </a:ln>
        </p:spPr>
        <p:txBody>
          <a:bodyPr wrap="none" anchor="ctr"/>
          <a:lstStyle/>
          <a:p>
            <a:endParaRPr lang="it-IT"/>
          </a:p>
        </p:txBody>
      </p:sp>
      <p:pic>
        <p:nvPicPr>
          <p:cNvPr id="18437" name="Picture 2" descr="logo-stilizzato-prova-colore"/>
          <p:cNvPicPr>
            <a:picLocks noChangeAspect="1" noChangeArrowheads="1"/>
          </p:cNvPicPr>
          <p:nvPr/>
        </p:nvPicPr>
        <p:blipFill>
          <a:blip r:embed="rId2"/>
          <a:srcRect/>
          <a:stretch>
            <a:fillRect/>
          </a:stretch>
        </p:blipFill>
        <p:spPr bwMode="auto">
          <a:xfrm>
            <a:off x="6948488" y="5373688"/>
            <a:ext cx="1770062" cy="12366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9" descr="logo-stilizzato-prova-colore"/>
          <p:cNvPicPr>
            <a:picLocks noChangeAspect="1" noChangeArrowheads="1"/>
          </p:cNvPicPr>
          <p:nvPr/>
        </p:nvPicPr>
        <p:blipFill>
          <a:blip r:embed="rId2"/>
          <a:srcRect/>
          <a:stretch>
            <a:fillRect/>
          </a:stretch>
        </p:blipFill>
        <p:spPr bwMode="auto">
          <a:xfrm>
            <a:off x="3170238" y="1844675"/>
            <a:ext cx="6121400" cy="4279900"/>
          </a:xfrm>
          <a:prstGeom prst="rect">
            <a:avLst/>
          </a:prstGeom>
          <a:noFill/>
          <a:ln w="9525">
            <a:noFill/>
            <a:miter lim="800000"/>
            <a:headEnd/>
            <a:tailEnd/>
          </a:ln>
        </p:spPr>
      </p:pic>
      <p:sp>
        <p:nvSpPr>
          <p:cNvPr id="2" name="Titolo 1"/>
          <p:cNvSpPr>
            <a:spLocks noGrp="1"/>
          </p:cNvSpPr>
          <p:nvPr>
            <p:ph type="ctrTitle"/>
          </p:nvPr>
        </p:nvSpPr>
        <p:spPr>
          <a:xfrm>
            <a:off x="-396875" y="3068638"/>
            <a:ext cx="9145588" cy="1081087"/>
          </a:xfrm>
        </p:spPr>
        <p:txBody>
          <a:bodyPr/>
          <a:lstStyle/>
          <a:p>
            <a:pPr algn="ctr" eaLnBrk="1" fontAlgn="auto" hangingPunct="1">
              <a:spcAft>
                <a:spcPts val="0"/>
              </a:spcAft>
              <a:defRPr/>
            </a:pPr>
            <a:r>
              <a:rPr lang="it-IT" b="1" cap="none" dirty="0" smtClean="0"/>
              <a:t>ICAM: </a:t>
            </a:r>
            <a:r>
              <a:rPr lang="it-IT" sz="4000" i="1" cap="none" dirty="0" smtClean="0"/>
              <a:t>un laboratorio per</a:t>
            </a:r>
            <a:br>
              <a:rPr lang="it-IT" sz="4000" i="1" cap="none" dirty="0" smtClean="0"/>
            </a:br>
            <a:r>
              <a:rPr lang="it-IT" sz="4000" i="1" cap="none" dirty="0" smtClean="0"/>
              <a:t>      un’integrazione concreta ed efficace</a:t>
            </a:r>
            <a:endParaRPr lang="it-IT" sz="4000" i="1" cap="none" dirty="0"/>
          </a:p>
        </p:txBody>
      </p:sp>
      <p:pic>
        <p:nvPicPr>
          <p:cNvPr id="19459" name="Picture 10" descr="Vai alla home page"/>
          <p:cNvPicPr>
            <a:picLocks noChangeAspect="1" noChangeArrowheads="1"/>
          </p:cNvPicPr>
          <p:nvPr/>
        </p:nvPicPr>
        <p:blipFill>
          <a:blip r:embed="rId3"/>
          <a:srcRect/>
          <a:stretch>
            <a:fillRect/>
          </a:stretch>
        </p:blipFill>
        <p:spPr bwMode="auto">
          <a:xfrm>
            <a:off x="-60325" y="333375"/>
            <a:ext cx="2616200" cy="877888"/>
          </a:xfrm>
          <a:prstGeom prst="rect">
            <a:avLst/>
          </a:prstGeom>
          <a:noFill/>
          <a:ln w="9525">
            <a:noFill/>
            <a:miter lim="800000"/>
            <a:headEnd/>
            <a:tailEnd/>
          </a:ln>
        </p:spPr>
      </p:pic>
      <p:pic>
        <p:nvPicPr>
          <p:cNvPr id="19460" name="il_fi" descr="marche"/>
          <p:cNvPicPr>
            <a:picLocks noChangeAspect="1" noChangeArrowheads="1"/>
          </p:cNvPicPr>
          <p:nvPr/>
        </p:nvPicPr>
        <p:blipFill>
          <a:blip r:embed="rId4"/>
          <a:srcRect/>
          <a:stretch>
            <a:fillRect/>
          </a:stretch>
        </p:blipFill>
        <p:spPr bwMode="auto">
          <a:xfrm>
            <a:off x="5076825" y="404813"/>
            <a:ext cx="676275" cy="838200"/>
          </a:xfrm>
          <a:prstGeom prst="rect">
            <a:avLst/>
          </a:prstGeom>
          <a:noFill/>
          <a:ln w="9525">
            <a:noFill/>
            <a:miter lim="800000"/>
            <a:headEnd/>
            <a:tailEnd/>
          </a:ln>
        </p:spPr>
      </p:pic>
      <p:pic>
        <p:nvPicPr>
          <p:cNvPr id="19461" name="Picture 4" descr="http://www.corriereinformazione.it/images/stories/Logo_Unione_Europea.jpg"/>
          <p:cNvPicPr>
            <a:picLocks noChangeAspect="1" noChangeArrowheads="1"/>
          </p:cNvPicPr>
          <p:nvPr/>
        </p:nvPicPr>
        <p:blipFill>
          <a:blip r:embed="rId5"/>
          <a:srcRect/>
          <a:stretch>
            <a:fillRect/>
          </a:stretch>
        </p:blipFill>
        <p:spPr bwMode="auto">
          <a:xfrm>
            <a:off x="3043238" y="333375"/>
            <a:ext cx="1284287" cy="863600"/>
          </a:xfrm>
          <a:prstGeom prst="rect">
            <a:avLst/>
          </a:prstGeom>
          <a:noFill/>
          <a:ln w="9525">
            <a:noFill/>
            <a:miter lim="800000"/>
            <a:headEnd/>
            <a:tailEnd/>
          </a:ln>
        </p:spPr>
      </p:pic>
      <p:pic>
        <p:nvPicPr>
          <p:cNvPr id="19462" name="Picture 5"/>
          <p:cNvPicPr>
            <a:picLocks noChangeAspect="1" noChangeArrowheads="1"/>
          </p:cNvPicPr>
          <p:nvPr/>
        </p:nvPicPr>
        <p:blipFill>
          <a:blip r:embed="rId6"/>
          <a:srcRect/>
          <a:stretch>
            <a:fillRect/>
          </a:stretch>
        </p:blipFill>
        <p:spPr bwMode="auto">
          <a:xfrm>
            <a:off x="466725" y="1412875"/>
            <a:ext cx="8677275" cy="466725"/>
          </a:xfrm>
          <a:prstGeom prst="rect">
            <a:avLst/>
          </a:prstGeom>
          <a:noFill/>
          <a:ln w="9525">
            <a:noFill/>
            <a:miter lim="800000"/>
            <a:headEnd/>
            <a:tailEnd/>
          </a:ln>
        </p:spPr>
      </p:pic>
      <p:pic>
        <p:nvPicPr>
          <p:cNvPr id="19463" name="Picture 11"/>
          <p:cNvPicPr>
            <a:picLocks noChangeAspect="1" noChangeArrowheads="1"/>
          </p:cNvPicPr>
          <p:nvPr/>
        </p:nvPicPr>
        <p:blipFill>
          <a:blip r:embed="rId7"/>
          <a:srcRect/>
          <a:stretch>
            <a:fillRect/>
          </a:stretch>
        </p:blipFill>
        <p:spPr bwMode="auto">
          <a:xfrm>
            <a:off x="6156325" y="476250"/>
            <a:ext cx="2736850" cy="885825"/>
          </a:xfrm>
          <a:prstGeom prst="rect">
            <a:avLst/>
          </a:prstGeom>
          <a:noFill/>
          <a:ln w="9525">
            <a:noFill/>
            <a:miter lim="800000"/>
            <a:headEnd/>
            <a:tailEnd/>
          </a:ln>
        </p:spPr>
      </p:pic>
      <p:pic>
        <p:nvPicPr>
          <p:cNvPr id="19464" name="Picture 2" descr="logo-stilizzato-prova-colore"/>
          <p:cNvPicPr>
            <a:picLocks noChangeAspect="1" noChangeArrowheads="1"/>
          </p:cNvPicPr>
          <p:nvPr/>
        </p:nvPicPr>
        <p:blipFill>
          <a:blip r:embed="rId8"/>
          <a:srcRect/>
          <a:stretch>
            <a:fillRect/>
          </a:stretch>
        </p:blipFill>
        <p:spPr bwMode="auto">
          <a:xfrm>
            <a:off x="395288" y="4292600"/>
            <a:ext cx="3024187" cy="2089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10"/>
          <p:cNvSpPr>
            <a:spLocks noGrp="1" noChangeArrowheads="1"/>
          </p:cNvSpPr>
          <p:nvPr>
            <p:ph type="title"/>
          </p:nvPr>
        </p:nvSpPr>
        <p:spPr bwMode="auto">
          <a:xfrm>
            <a:off x="457200" y="533400"/>
            <a:ext cx="6851650" cy="990600"/>
          </a:xfrm>
        </p:spPr>
        <p:txBody>
          <a:bodyPr wrap="square" numCol="1" anchorCtr="0" compatLnSpc="1">
            <a:prstTxWarp prst="textNoShape">
              <a:avLst/>
            </a:prstTxWarp>
          </a:bodyPr>
          <a:lstStyle/>
          <a:p>
            <a:pPr eaLnBrk="1" hangingPunct="1">
              <a:defRPr/>
            </a:pPr>
            <a:r>
              <a:rPr lang="it-IT" smtClean="0"/>
              <a:t>  </a:t>
            </a:r>
            <a:r>
              <a:rPr lang="it-IT" b="1" smtClean="0"/>
              <a:t>I destinatari del progetto </a:t>
            </a:r>
            <a:br>
              <a:rPr lang="it-IT" b="1" smtClean="0"/>
            </a:br>
            <a:r>
              <a:rPr lang="it-IT" b="1" smtClean="0"/>
              <a:t>                  ICAM</a:t>
            </a:r>
          </a:p>
        </p:txBody>
      </p:sp>
      <p:sp>
        <p:nvSpPr>
          <p:cNvPr id="20482" name="Text Box 9"/>
          <p:cNvSpPr>
            <a:spLocks noGrp="1" noChangeArrowheads="1"/>
          </p:cNvSpPr>
          <p:nvPr>
            <p:ph type="body" idx="1"/>
          </p:nvPr>
        </p:nvSpPr>
        <p:spPr>
          <a:ln w="6350">
            <a:solidFill>
              <a:schemeClr val="accent2"/>
            </a:solidFill>
          </a:ln>
        </p:spPr>
        <p:txBody>
          <a:bodyPr/>
          <a:lstStyle/>
          <a:p>
            <a:r>
              <a:rPr lang="it-IT" sz="2000" smtClean="0"/>
              <a:t>I principali  destinatari del progetto ICAM sono:</a:t>
            </a:r>
          </a:p>
          <a:p>
            <a:endParaRPr lang="it-IT" sz="2000" smtClean="0"/>
          </a:p>
          <a:p>
            <a:r>
              <a:rPr lang="it-IT" sz="2000" smtClean="0"/>
              <a:t> </a:t>
            </a:r>
            <a:r>
              <a:rPr lang="it-IT" sz="2000" b="1" smtClean="0"/>
              <a:t>attori istituzionali</a:t>
            </a:r>
            <a:r>
              <a:rPr lang="it-IT" sz="2000" smtClean="0"/>
              <a:t> </a:t>
            </a:r>
            <a:r>
              <a:rPr lang="it-IT" sz="2000" i="1" smtClean="0"/>
              <a:t>i CTP della Regione Marche, le Prefetture e  i Centri per l’impiego, Parti Sociali e  Terzo Settore</a:t>
            </a:r>
            <a:r>
              <a:rPr lang="it-IT" sz="2000" smtClean="0"/>
              <a:t> </a:t>
            </a:r>
          </a:p>
          <a:p>
            <a:endParaRPr lang="it-IT" sz="2000" smtClean="0"/>
          </a:p>
          <a:p>
            <a:r>
              <a:rPr lang="it-IT" sz="2000" smtClean="0"/>
              <a:t> </a:t>
            </a:r>
            <a:r>
              <a:rPr lang="it-IT" sz="2000" b="1" smtClean="0"/>
              <a:t>immigrati</a:t>
            </a:r>
            <a:r>
              <a:rPr lang="it-IT" sz="2000" smtClean="0"/>
              <a:t> con particolare riferimento alle </a:t>
            </a:r>
            <a:r>
              <a:rPr lang="it-IT" sz="2000" i="1" smtClean="0"/>
              <a:t>categorie svantaggiate come stranieri analfabeti o con carenze nel percorso educativo</a:t>
            </a:r>
            <a:r>
              <a:rPr lang="it-IT" sz="2000" smtClean="0"/>
              <a:t> (abbandono scolastico precoce), </a:t>
            </a:r>
          </a:p>
          <a:p>
            <a:pPr marL="623888" lvl="1" indent="-349250"/>
            <a:r>
              <a:rPr lang="it-IT" sz="1800" b="1" smtClean="0"/>
              <a:t>donne</a:t>
            </a:r>
            <a:r>
              <a:rPr lang="it-IT" sz="1800" smtClean="0"/>
              <a:t>, che </a:t>
            </a:r>
            <a:r>
              <a:rPr lang="it-IT" sz="1800" b="1" smtClean="0"/>
              <a:t>necessitano di percorsi mirati e individualizzati di alfabetizzazione </a:t>
            </a:r>
            <a:r>
              <a:rPr lang="it-IT" sz="1800" smtClean="0"/>
              <a:t>per poter accedere ad una formazione linguistica e al percorso di integrazione sociale e culturale che scaturisce dalla conoscenza della lingua;e </a:t>
            </a:r>
            <a:r>
              <a:rPr lang="it-IT" sz="1800" b="1" smtClean="0"/>
              <a:t>hanno difficoltà ad accedere a percorsi linguistici completi e strutturati</a:t>
            </a:r>
            <a:r>
              <a:rPr lang="it-IT" sz="1800" smtClean="0"/>
              <a:t>.</a:t>
            </a:r>
            <a:r>
              <a:rPr lang="it-IT" smtClean="0"/>
              <a:t> </a:t>
            </a:r>
          </a:p>
        </p:txBody>
      </p:sp>
      <p:pic>
        <p:nvPicPr>
          <p:cNvPr id="20483" name="Picture 2" descr="logo-stilizzato-prova-colore"/>
          <p:cNvPicPr>
            <a:picLocks noChangeAspect="1" noChangeArrowheads="1"/>
          </p:cNvPicPr>
          <p:nvPr/>
        </p:nvPicPr>
        <p:blipFill>
          <a:blip r:embed="rId2"/>
          <a:srcRect/>
          <a:stretch>
            <a:fillRect/>
          </a:stretch>
        </p:blipFill>
        <p:spPr bwMode="auto">
          <a:xfrm>
            <a:off x="6948488" y="0"/>
            <a:ext cx="2195512" cy="1535113"/>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10"/>
          <p:cNvSpPr>
            <a:spLocks noGrp="1" noChangeArrowheads="1"/>
          </p:cNvSpPr>
          <p:nvPr>
            <p:ph type="title"/>
          </p:nvPr>
        </p:nvSpPr>
        <p:spPr bwMode="auto"/>
        <p:txBody>
          <a:bodyPr wrap="square" numCol="1" anchorCtr="0" compatLnSpc="1">
            <a:prstTxWarp prst="textNoShape">
              <a:avLst/>
            </a:prstTxWarp>
          </a:bodyPr>
          <a:lstStyle/>
          <a:p>
            <a:pPr algn="ctr" eaLnBrk="1" hangingPunct="1">
              <a:defRPr/>
            </a:pPr>
            <a:r>
              <a:rPr lang="it-IT" smtClean="0"/>
              <a:t>  </a:t>
            </a:r>
            <a:r>
              <a:rPr lang="it-IT" b="1" smtClean="0"/>
              <a:t>Il piano di attività:</a:t>
            </a:r>
          </a:p>
        </p:txBody>
      </p:sp>
      <p:sp>
        <p:nvSpPr>
          <p:cNvPr id="21506" name="Text Box 9"/>
          <p:cNvSpPr>
            <a:spLocks noGrp="1" noChangeArrowheads="1"/>
          </p:cNvSpPr>
          <p:nvPr>
            <p:ph type="body" idx="1"/>
          </p:nvPr>
        </p:nvSpPr>
        <p:spPr>
          <a:xfrm>
            <a:off x="457200" y="1600200"/>
            <a:ext cx="8435975" cy="5257800"/>
          </a:xfrm>
          <a:ln w="6350">
            <a:solidFill>
              <a:schemeClr val="accent2"/>
            </a:solidFill>
          </a:ln>
        </p:spPr>
        <p:txBody>
          <a:bodyPr/>
          <a:lstStyle/>
          <a:p>
            <a:pPr>
              <a:lnSpc>
                <a:spcPct val="90000"/>
              </a:lnSpc>
            </a:pPr>
            <a:r>
              <a:rPr lang="it-IT" b="1" u="sng" smtClean="0"/>
              <a:t>Macro azione 1</a:t>
            </a:r>
            <a:r>
              <a:rPr lang="it-IT" b="1" smtClean="0"/>
              <a:t>: </a:t>
            </a:r>
            <a:r>
              <a:rPr lang="it-IT" i="1" smtClean="0"/>
              <a:t>Rete dei CTP EDA della Regione Marche come Azione di sistema integrato</a:t>
            </a:r>
          </a:p>
          <a:p>
            <a:pPr>
              <a:lnSpc>
                <a:spcPct val="90000"/>
              </a:lnSpc>
              <a:buFont typeface="Arial" charset="0"/>
              <a:buNone/>
            </a:pPr>
            <a:endParaRPr lang="it-IT" b="1" smtClean="0"/>
          </a:p>
          <a:p>
            <a:pPr>
              <a:lnSpc>
                <a:spcPct val="90000"/>
              </a:lnSpc>
            </a:pPr>
            <a:r>
              <a:rPr lang="it-IT" b="1" u="sng" smtClean="0"/>
              <a:t>Macro azione 2</a:t>
            </a:r>
            <a:r>
              <a:rPr lang="it-IT" b="1" smtClean="0"/>
              <a:t>: </a:t>
            </a:r>
            <a:r>
              <a:rPr lang="it-IT" i="1" smtClean="0"/>
              <a:t>Alfabetizzazione linguistica</a:t>
            </a:r>
          </a:p>
          <a:p>
            <a:pPr>
              <a:lnSpc>
                <a:spcPct val="90000"/>
              </a:lnSpc>
              <a:buFont typeface="Arial" charset="0"/>
              <a:buNone/>
            </a:pPr>
            <a:endParaRPr lang="it-IT" i="1" smtClean="0"/>
          </a:p>
          <a:p>
            <a:pPr>
              <a:lnSpc>
                <a:spcPct val="90000"/>
              </a:lnSpc>
            </a:pPr>
            <a:r>
              <a:rPr lang="it-IT" b="1" u="sng" smtClean="0"/>
              <a:t>Macro azione 3</a:t>
            </a:r>
            <a:r>
              <a:rPr lang="it-IT" b="1" smtClean="0"/>
              <a:t>: </a:t>
            </a:r>
            <a:r>
              <a:rPr lang="it-IT" i="1" smtClean="0"/>
              <a:t>Formazione linguistica</a:t>
            </a:r>
          </a:p>
          <a:p>
            <a:pPr>
              <a:lnSpc>
                <a:spcPct val="90000"/>
              </a:lnSpc>
              <a:buFont typeface="Arial" charset="0"/>
              <a:buNone/>
            </a:pPr>
            <a:endParaRPr lang="it-IT" i="1" smtClean="0"/>
          </a:p>
          <a:p>
            <a:pPr>
              <a:lnSpc>
                <a:spcPct val="90000"/>
              </a:lnSpc>
            </a:pPr>
            <a:r>
              <a:rPr lang="it-IT" b="1" u="sng" smtClean="0"/>
              <a:t>Macro azione 4</a:t>
            </a:r>
            <a:r>
              <a:rPr lang="it-IT" b="1" smtClean="0"/>
              <a:t>: </a:t>
            </a:r>
            <a:r>
              <a:rPr lang="it-IT" i="1" smtClean="0"/>
              <a:t>Attività di disseminazione e seminario finale  21 MAGGIO 2012</a:t>
            </a:r>
          </a:p>
          <a:p>
            <a:pPr>
              <a:lnSpc>
                <a:spcPct val="90000"/>
              </a:lnSpc>
            </a:pPr>
            <a:endParaRPr lang="it-IT" i="1" smtClean="0"/>
          </a:p>
          <a:p>
            <a:pPr>
              <a:lnSpc>
                <a:spcPct val="90000"/>
              </a:lnSpc>
            </a:pPr>
            <a:r>
              <a:rPr lang="it-IT" b="1" u="sng" smtClean="0"/>
              <a:t>Macro azione 5:</a:t>
            </a:r>
            <a:r>
              <a:rPr lang="it-IT" b="1" smtClean="0"/>
              <a:t> (</a:t>
            </a:r>
            <a:r>
              <a:rPr lang="it-IT" i="1" smtClean="0"/>
              <a:t>modulo sperimentale): Attività sperimentale di formazione linguistica certificata con modalità e-learning</a:t>
            </a:r>
          </a:p>
        </p:txBody>
      </p:sp>
      <p:pic>
        <p:nvPicPr>
          <p:cNvPr id="21507" name="Picture 2" descr="logo-stilizzato-prova-colore"/>
          <p:cNvPicPr>
            <a:picLocks noChangeAspect="1" noChangeArrowheads="1"/>
          </p:cNvPicPr>
          <p:nvPr/>
        </p:nvPicPr>
        <p:blipFill>
          <a:blip r:embed="rId2"/>
          <a:srcRect/>
          <a:stretch>
            <a:fillRect/>
          </a:stretch>
        </p:blipFill>
        <p:spPr bwMode="auto">
          <a:xfrm>
            <a:off x="6804025" y="0"/>
            <a:ext cx="1985963" cy="1497013"/>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iar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ramonto">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iacente">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Clarity</Template>
  <TotalTime>1915</TotalTime>
  <Words>531</Words>
  <Application>Microsoft Office PowerPoint</Application>
  <PresentationFormat>Presentazione su schermo (4:3)</PresentationFormat>
  <Paragraphs>81</Paragraphs>
  <Slides>11</Slides>
  <Notes>0</Notes>
  <HiddenSlides>0</HiddenSlides>
  <MMClips>0</MMClips>
  <ScaleCrop>false</ScaleCrop>
  <HeadingPairs>
    <vt:vector size="6" baseType="variant">
      <vt:variant>
        <vt:lpstr>Caratteri utilizzati</vt:lpstr>
      </vt:variant>
      <vt:variant>
        <vt:i4>4</vt:i4>
      </vt:variant>
      <vt:variant>
        <vt:lpstr>Modello struttura</vt:lpstr>
      </vt:variant>
      <vt:variant>
        <vt:i4>5</vt:i4>
      </vt:variant>
      <vt:variant>
        <vt:lpstr>Titoli diapositive</vt:lpstr>
      </vt:variant>
      <vt:variant>
        <vt:i4>11</vt:i4>
      </vt:variant>
    </vt:vector>
  </HeadingPairs>
  <TitlesOfParts>
    <vt:vector size="20" baseType="lpstr">
      <vt:lpstr>Arial</vt:lpstr>
      <vt:lpstr>Trebuchet MS</vt:lpstr>
      <vt:lpstr>Georgia</vt:lpstr>
      <vt:lpstr>Calibri</vt:lpstr>
      <vt:lpstr>Chiaro</vt:lpstr>
      <vt:lpstr>Chiaro</vt:lpstr>
      <vt:lpstr>Chiaro</vt:lpstr>
      <vt:lpstr>Chiaro</vt:lpstr>
      <vt:lpstr>Chiaro</vt:lpstr>
      <vt:lpstr> La seconda Giornata della Trasparenza Le buone pratiche</vt:lpstr>
      <vt:lpstr>Diapositiva 2</vt:lpstr>
      <vt:lpstr>Diapositiva 3</vt:lpstr>
      <vt:lpstr>I Centri Territoriali Permanenti delle Marche</vt:lpstr>
      <vt:lpstr> Le nuove richieste…</vt:lpstr>
      <vt:lpstr>La risposta dei CTP</vt:lpstr>
      <vt:lpstr>ICAM: un laboratorio per       un’integrazione concreta ed efficace</vt:lpstr>
      <vt:lpstr>  I destinatari del progetto                    ICAM</vt:lpstr>
      <vt:lpstr>  Il piano di attività:</vt:lpstr>
      <vt:lpstr> ICAM2: una scommessa per il futuro!</vt:lpstr>
      <vt:lpstr> Cosa vuol dire insegnare italiano L2?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Come insegnare,   cosa insegnare…</dc:title>
  <dc:creator>luca</dc:creator>
  <cp:lastModifiedBy>M.I.U.R.</cp:lastModifiedBy>
  <cp:revision>215</cp:revision>
  <dcterms:created xsi:type="dcterms:W3CDTF">2012-01-14T16:27:45Z</dcterms:created>
  <dcterms:modified xsi:type="dcterms:W3CDTF">2012-08-20T14:57:11Z</dcterms:modified>
</cp:coreProperties>
</file>