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12801600" cy="9601200" type="A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102" y="-79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8" tIns="31360" rIns="62718" bIns="31360" numCol="1" anchor="t" anchorCtr="0" compatLnSpc="1">
            <a:prstTxWarp prst="textNoShape">
              <a:avLst/>
            </a:prstTxWarp>
          </a:bodyPr>
          <a:lstStyle>
            <a:lvl1pPr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1"/>
            <a:ext cx="29448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8" tIns="31360" rIns="62718" bIns="31360" numCol="1" anchor="t" anchorCtr="0" compatLnSpc="1">
            <a:prstTxWarp prst="textNoShape">
              <a:avLst/>
            </a:prstTxWarp>
          </a:bodyPr>
          <a:lstStyle>
            <a:lvl1pPr algn="r"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8" tIns="31360" rIns="62718" bIns="31360" numCol="1" anchor="b" anchorCtr="0" compatLnSpc="1">
            <a:prstTxWarp prst="textNoShape">
              <a:avLst/>
            </a:prstTxWarp>
          </a:bodyPr>
          <a:lstStyle>
            <a:lvl1pPr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8" tIns="31360" rIns="62718" bIns="31360" numCol="1" anchor="b" anchorCtr="0" compatLnSpc="1">
            <a:prstTxWarp prst="textNoShape">
              <a:avLst/>
            </a:prstTxWarp>
          </a:bodyPr>
          <a:lstStyle>
            <a:lvl1pPr algn="r" defTabSz="624815">
              <a:defRPr sz="900"/>
            </a:lvl1pPr>
          </a:lstStyle>
          <a:p>
            <a:pPr>
              <a:defRPr/>
            </a:pPr>
            <a:fld id="{3D7A0428-20DE-4FA3-8DFB-E8F90D49DA1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4237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4" tIns="31358" rIns="62714" bIns="31358" numCol="1" anchor="t" anchorCtr="0" compatLnSpc="1">
            <a:prstTxWarp prst="textNoShape">
              <a:avLst/>
            </a:prstTxWarp>
          </a:bodyPr>
          <a:lstStyle>
            <a:lvl1pPr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1"/>
            <a:ext cx="29448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4" tIns="31358" rIns="62714" bIns="31358" numCol="1" anchor="t" anchorCtr="0" compatLnSpc="1">
            <a:prstTxWarp prst="textNoShape">
              <a:avLst/>
            </a:prstTxWarp>
          </a:bodyPr>
          <a:lstStyle>
            <a:lvl1pPr algn="r"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4" tIns="31358" rIns="62714" bIns="313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1"/>
            <a:r>
              <a:rPr lang="it-IT" altLang="it-IT" noProof="0" smtClean="0"/>
              <a:t>Secondo livello</a:t>
            </a:r>
          </a:p>
          <a:p>
            <a:pPr lvl="2"/>
            <a:r>
              <a:rPr lang="it-IT" altLang="it-IT" noProof="0" smtClean="0"/>
              <a:t>Terzo livello</a:t>
            </a:r>
          </a:p>
          <a:p>
            <a:pPr lvl="3"/>
            <a:r>
              <a:rPr lang="it-IT" altLang="it-IT" noProof="0" smtClean="0"/>
              <a:t>Quarto livello</a:t>
            </a:r>
          </a:p>
          <a:p>
            <a:pPr lvl="4"/>
            <a:r>
              <a:rPr lang="it-IT" altLang="it-IT" noProof="0" smtClean="0"/>
              <a:t>Quinto livello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4" tIns="31358" rIns="62714" bIns="31358" numCol="1" anchor="b" anchorCtr="0" compatLnSpc="1">
            <a:prstTxWarp prst="textNoShape">
              <a:avLst/>
            </a:prstTxWarp>
          </a:bodyPr>
          <a:lstStyle>
            <a:lvl1pPr defTabSz="624815">
              <a:defRPr sz="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714" tIns="31358" rIns="62714" bIns="31358" numCol="1" anchor="b" anchorCtr="0" compatLnSpc="1">
            <a:prstTxWarp prst="textNoShape">
              <a:avLst/>
            </a:prstTxWarp>
          </a:bodyPr>
          <a:lstStyle>
            <a:lvl1pPr algn="r" defTabSz="624815">
              <a:defRPr sz="900"/>
            </a:lvl1pPr>
          </a:lstStyle>
          <a:p>
            <a:pPr>
              <a:defRPr/>
            </a:pPr>
            <a:fld id="{32833E0F-A504-4BE5-A16C-ADE258BEB3E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55887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60967" y="2982517"/>
            <a:ext cx="10879667" cy="20585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919818" y="5441156"/>
            <a:ext cx="8961967" cy="24526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003C6-22C1-47FD-B5EA-34DFF1B52D5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06760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55A34-49AF-4CB4-8133-5D61BDE96A2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7834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281585" y="384572"/>
            <a:ext cx="2880783" cy="81915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39234" y="384572"/>
            <a:ext cx="8439151" cy="81915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9FC16-47B6-4986-B310-C0658D28EF9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2296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FC116-5B5F-4C06-82BD-0C8DCAD1FFD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20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11767" y="6169819"/>
            <a:ext cx="10881784" cy="190619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11767" y="4069556"/>
            <a:ext cx="10881784" cy="2100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28491-F5F7-4BF4-8FBB-935CC0CE3D3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6647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39234" y="2240756"/>
            <a:ext cx="5659967" cy="63353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02401" y="2240756"/>
            <a:ext cx="5659967" cy="63353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46300-09AF-4525-A85E-A5B7106FF31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9397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9233" y="2149079"/>
            <a:ext cx="5657851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9233" y="3044429"/>
            <a:ext cx="5657851" cy="55316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502401" y="2149079"/>
            <a:ext cx="5659967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502401" y="3044429"/>
            <a:ext cx="5659967" cy="55316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A4604-4DEC-4529-A4CA-C802FB8DF2F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3893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F03CC-B3AF-4A04-85E0-DEB8F347DA2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9207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4B6A8-7FB5-46C3-85AE-16D2797A1A8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50100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9234" y="382191"/>
            <a:ext cx="4212167" cy="16263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5918" y="382192"/>
            <a:ext cx="7156449" cy="81938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9234" y="2008585"/>
            <a:ext cx="421216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30247-DB38-44F1-8C1A-486F5165AFD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6717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51" y="6721079"/>
            <a:ext cx="7681383" cy="7929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508251" y="858441"/>
            <a:ext cx="7681383" cy="57602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08251" y="7514035"/>
            <a:ext cx="7681383" cy="11275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2A854-A3B4-46A9-B7F8-F7587B9D3D6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1629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234" y="384572"/>
            <a:ext cx="1152313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234" y="2240756"/>
            <a:ext cx="11523133" cy="633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234" y="8742760"/>
            <a:ext cx="2988733" cy="6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defTabSz="1222375">
              <a:defRPr sz="1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034" y="8742760"/>
            <a:ext cx="4055533" cy="6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ctr" defTabSz="1222375">
              <a:defRPr sz="19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3634" y="8742760"/>
            <a:ext cx="2988733" cy="66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>
            <a:lvl1pPr algn="r" defTabSz="1222375">
              <a:defRPr sz="1900"/>
            </a:lvl1pPr>
          </a:lstStyle>
          <a:p>
            <a:pPr>
              <a:defRPr/>
            </a:pPr>
            <a:fld id="{338233F3-F7F1-448C-8A06-7874E928C31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237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237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2pPr>
      <a:lvl3pPr algn="ctr" defTabSz="122237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3pPr>
      <a:lvl4pPr algn="ctr" defTabSz="122237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4pPr>
      <a:lvl5pPr algn="ctr" defTabSz="122237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5pPr>
      <a:lvl6pPr marL="457200" algn="ctr" defTabSz="1222375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6pPr>
      <a:lvl7pPr marL="914400" algn="ctr" defTabSz="1222375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7pPr>
      <a:lvl8pPr marL="1371600" algn="ctr" defTabSz="1222375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8pPr>
      <a:lvl9pPr marL="1828800" algn="ctr" defTabSz="1222375" rtl="0" fontAlgn="base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charset="0"/>
        </a:defRPr>
      </a:lvl9pPr>
    </p:titleStyle>
    <p:bodyStyle>
      <a:lvl1pPr marL="458788" indent="-458788" algn="l" defTabSz="1222375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2375" rtl="0" eaLnBrk="0" fontAlgn="base" hangingPunct="0">
        <a:spcBef>
          <a:spcPct val="20000"/>
        </a:spcBef>
        <a:spcAft>
          <a:spcPct val="0"/>
        </a:spcAft>
        <a:buChar char="–"/>
        <a:defRPr sz="3700">
          <a:solidFill>
            <a:schemeClr val="tx1"/>
          </a:solidFill>
          <a:latin typeface="+mn-lt"/>
        </a:defRPr>
      </a:lvl2pPr>
      <a:lvl3pPr marL="1527175" indent="-304800" algn="l" defTabSz="1222375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38363" indent="-304800" algn="l" defTabSz="1222375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749550" indent="-306388" algn="l" defTabSz="1222375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206750" indent="-306388" algn="l" defTabSz="1222375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3663950" indent="-306388" algn="l" defTabSz="1222375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121150" indent="-306388" algn="l" defTabSz="1222375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4578350" indent="-306388" algn="l" defTabSz="1222375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2" descr="Piazza-del-Plebiscito-grande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3600" cy="94026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ttangolo 19"/>
          <p:cNvSpPr/>
          <p:nvPr/>
        </p:nvSpPr>
        <p:spPr bwMode="auto">
          <a:xfrm>
            <a:off x="0" y="8304804"/>
            <a:ext cx="12801600" cy="1372596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400" i="1" dirty="0" smtClean="0">
                <a:ln w="11430"/>
                <a:solidFill>
                  <a:schemeClr val="bg1"/>
                </a:solidFill>
                <a:latin typeface="Arial" charset="0"/>
              </a:rPr>
              <a:t>Per prenotazioni e info:</a:t>
            </a:r>
          </a:p>
          <a:p>
            <a:pPr marL="0" marR="0" indent="0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i="1" u="none" strike="noStrike" normalizeH="0" baseline="0" dirty="0" smtClean="0">
                <a:ln w="11430"/>
                <a:solidFill>
                  <a:schemeClr val="bg1"/>
                </a:solidFill>
                <a:latin typeface="Arial" charset="0"/>
              </a:rPr>
              <a:t>adsegrdid@scuolana.esercito.difesa.it</a:t>
            </a:r>
          </a:p>
          <a:p>
            <a:pPr marL="0" marR="0" indent="0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400" i="1" dirty="0" smtClean="0">
                <a:ln w="11430"/>
                <a:solidFill>
                  <a:schemeClr val="bg1"/>
                </a:solidFill>
                <a:latin typeface="Arial" charset="0"/>
              </a:rPr>
              <a:t>Via G. Parisi, 16 – 80132 (NA)</a:t>
            </a:r>
            <a:endParaRPr kumimoji="0" lang="it-IT" sz="2400" i="1" u="none" strike="noStrike" normalizeH="0" baseline="0" dirty="0" smtClean="0">
              <a:ln w="11430"/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5486400" y="5415402"/>
            <a:ext cx="7162800" cy="2585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2191" tIns="61096" rIns="122191" bIns="61096">
            <a:spAutoFit/>
          </a:bodyPr>
          <a:lstStyle>
            <a:lvl1pPr defTabSz="1222375" eaLnBrk="0" hangingPunct="0">
              <a:spcBef>
                <a:spcPct val="20000"/>
              </a:spcBef>
              <a:buChar char="•"/>
              <a:defRPr sz="4300">
                <a:solidFill>
                  <a:schemeClr val="tx1"/>
                </a:solidFill>
                <a:latin typeface="Arial" charset="0"/>
              </a:defRPr>
            </a:lvl1pPr>
            <a:lvl2pPr marL="611188" indent="-381000" defTabSz="1222375" eaLnBrk="0" hangingPunct="0">
              <a:spcBef>
                <a:spcPct val="20000"/>
              </a:spcBef>
              <a:buChar char="–"/>
              <a:defRPr sz="3700">
                <a:solidFill>
                  <a:schemeClr val="tx1"/>
                </a:solidFill>
                <a:latin typeface="Arial" charset="0"/>
              </a:defRPr>
            </a:lvl2pPr>
            <a:lvl3pPr marL="1222375" indent="-304800" defTabSz="12223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833563" indent="-304800" defTabSz="1222375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4pPr>
            <a:lvl5pPr marL="2443163" indent="-306388" defTabSz="1222375" eaLnBrk="0" hangingPunct="0">
              <a:spcBef>
                <a:spcPct val="20000"/>
              </a:spcBef>
              <a:buChar char="»"/>
              <a:defRPr sz="2700">
                <a:solidFill>
                  <a:schemeClr val="tx1"/>
                </a:solidFill>
                <a:latin typeface="Arial" charset="0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8000" b="1" dirty="0">
                <a:latin typeface="Goudy Old Style" pitchFamily="18" charset="0"/>
              </a:rPr>
              <a:t>Napoli </a:t>
            </a:r>
            <a:endParaRPr lang="it-IT" altLang="it-IT" sz="8000" b="1" dirty="0" smtClean="0">
              <a:latin typeface="Goudy Old Style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600" b="1" i="1" dirty="0" smtClean="0">
                <a:latin typeface="Times" pitchFamily="18" charset="0"/>
              </a:rPr>
              <a:t>              </a:t>
            </a:r>
            <a:r>
              <a:rPr lang="it-IT" altLang="it-IT" sz="4000" dirty="0" smtClean="0">
                <a:latin typeface="Times" pitchFamily="18" charset="0"/>
              </a:rPr>
              <a:t>dal  5  al  7 marzo 2020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4000" dirty="0" smtClean="0">
                <a:latin typeface="Times" pitchFamily="18" charset="0"/>
              </a:rPr>
              <a:t>e           </a:t>
            </a:r>
            <a:r>
              <a:rPr lang="it-IT" altLang="it-IT" sz="4000" dirty="0" smtClean="0">
                <a:latin typeface="Times" pitchFamily="18" charset="0"/>
              </a:rPr>
              <a:t>dal  </a:t>
            </a:r>
            <a:r>
              <a:rPr lang="it-IT" altLang="it-IT" sz="4000" dirty="0" smtClean="0">
                <a:latin typeface="Times" pitchFamily="18" charset="0"/>
              </a:rPr>
              <a:t>2  al  4 aprile 2020</a:t>
            </a:r>
            <a:endParaRPr lang="it-IT" altLang="it-IT" sz="4000" dirty="0">
              <a:latin typeface="Times" pitchFamily="18" charset="0"/>
            </a:endParaRPr>
          </a:p>
        </p:txBody>
      </p:sp>
      <p:sp>
        <p:nvSpPr>
          <p:cNvPr id="2055" name="Text Box 19"/>
          <p:cNvSpPr txBox="1">
            <a:spLocks noChangeArrowheads="1"/>
          </p:cNvSpPr>
          <p:nvPr/>
        </p:nvSpPr>
        <p:spPr bwMode="auto">
          <a:xfrm>
            <a:off x="6248400" y="3124200"/>
            <a:ext cx="6629400" cy="67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2191" tIns="61096" rIns="122191" bIns="61096">
            <a:spAutoFit/>
          </a:bodyPr>
          <a:lstStyle>
            <a:lvl1pPr defTabSz="1222375" eaLnBrk="0" hangingPunct="0">
              <a:spcBef>
                <a:spcPct val="20000"/>
              </a:spcBef>
              <a:buChar char="•"/>
              <a:defRPr sz="4300">
                <a:solidFill>
                  <a:schemeClr val="tx1"/>
                </a:solidFill>
                <a:latin typeface="Arial" charset="0"/>
              </a:defRPr>
            </a:lvl1pPr>
            <a:lvl2pPr marL="611188" indent="-381000" defTabSz="1222375" eaLnBrk="0" hangingPunct="0">
              <a:spcBef>
                <a:spcPct val="20000"/>
              </a:spcBef>
              <a:buChar char="–"/>
              <a:defRPr sz="3700">
                <a:solidFill>
                  <a:schemeClr val="tx1"/>
                </a:solidFill>
                <a:latin typeface="Arial" charset="0"/>
              </a:defRPr>
            </a:lvl2pPr>
            <a:lvl3pPr marL="1222375" indent="-304800" defTabSz="122237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3pPr>
            <a:lvl4pPr marL="1833563" indent="-304800" defTabSz="1222375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charset="0"/>
              </a:defRPr>
            </a:lvl4pPr>
            <a:lvl5pPr marL="2443163" indent="-306388" defTabSz="1222375" eaLnBrk="0" hangingPunct="0">
              <a:spcBef>
                <a:spcPct val="20000"/>
              </a:spcBef>
              <a:buChar char="»"/>
              <a:defRPr sz="2700">
                <a:solidFill>
                  <a:schemeClr val="tx1"/>
                </a:solidFill>
                <a:latin typeface="Arial" charset="0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3600" b="1" dirty="0">
                <a:latin typeface="Goudy Old Style" pitchFamily="18" charset="0"/>
              </a:rPr>
              <a:t>Liceo Classico e </a:t>
            </a:r>
            <a:r>
              <a:rPr lang="it-IT" altLang="it-IT" sz="3600" b="1" dirty="0" smtClean="0">
                <a:latin typeface="Goudy Old Style" pitchFamily="18" charset="0"/>
              </a:rPr>
              <a:t>Scientifico  </a:t>
            </a:r>
            <a:endParaRPr lang="it-IT" altLang="it-IT" sz="3600" b="1" dirty="0">
              <a:latin typeface="Goudy Old Style" pitchFamily="18" charset="0"/>
            </a:endParaRPr>
          </a:p>
        </p:txBody>
      </p:sp>
      <p:pic>
        <p:nvPicPr>
          <p:cNvPr id="15402" name="Picture 42" descr="fot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76" y="3962400"/>
            <a:ext cx="3411524" cy="19636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84" descr="Esercito Italia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400" y="8745140"/>
            <a:ext cx="1727200" cy="55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 descr="C:\Users\agostino.granata\Pictures\foto napoli sole\9 ottobre 2013 0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614" y="5867400"/>
            <a:ext cx="3948386" cy="25908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agostino.granata\Pictures\Foto addestrative\Lezioni di equitazion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7" y="4191000"/>
            <a:ext cx="2910847" cy="43662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 bwMode="auto">
          <a:xfrm>
            <a:off x="5934840" y="2209800"/>
            <a:ext cx="686676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algn="ctr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it-IT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endParaRPr kumimoji="0" lang="it-IT" sz="54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ttangolo 17"/>
          <p:cNvSpPr/>
          <p:nvPr/>
        </p:nvSpPr>
        <p:spPr bwMode="auto">
          <a:xfrm>
            <a:off x="2438400" y="685800"/>
            <a:ext cx="10363200" cy="1372596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algn="ctr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1" i="0" u="none" strike="noStrike" normalizeH="0" baseline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SCUOLA</a:t>
            </a:r>
            <a:r>
              <a:rPr kumimoji="0" lang="it-IT" sz="4000" b="1" i="0" u="none" strike="noStrike" normalizeH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MILITARE NUNZIATELLA</a:t>
            </a:r>
          </a:p>
          <a:p>
            <a:pPr marL="0" marR="0" indent="0" algn="ctr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4000" i="1" dirty="0" smtClean="0">
                <a:ln w="11430"/>
                <a:solidFill>
                  <a:schemeClr val="bg1"/>
                </a:solidFill>
                <a:latin typeface="Apple Chancery" panose="03020702040506060504" pitchFamily="66" charset="0"/>
              </a:rPr>
              <a:t>Preparo alla vita ed alle Armi</a:t>
            </a:r>
            <a:endParaRPr kumimoji="0" lang="it-IT" sz="4000" i="1" u="none" strike="noStrike" normalizeH="0" baseline="0" dirty="0" smtClean="0">
              <a:ln w="11430"/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060" name="Picture 4" descr="SCUOLA MILITARE NUNZIATELLA copia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884" y="3495"/>
            <a:ext cx="1322916" cy="136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ttangolo 18"/>
          <p:cNvSpPr/>
          <p:nvPr/>
        </p:nvSpPr>
        <p:spPr bwMode="auto">
          <a:xfrm>
            <a:off x="5934840" y="3886200"/>
            <a:ext cx="6866759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algn="ctr" defTabSz="122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visita la nostra scuola</a:t>
            </a:r>
            <a:endParaRPr kumimoji="0" lang="it-IT" sz="5400" i="0" u="none" strike="noStrike" normalizeH="0" baseline="0" dirty="0" smtClean="0">
              <a:ln w="11430"/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52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2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2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695</TotalTime>
  <Words>51</Words>
  <Application>Microsoft Office PowerPoint</Application>
  <PresentationFormat>Formato A3 (297x420 mm)</PresentationFormat>
  <Paragraphs>11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Struttura predefinita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GRANATA, C.le Magg.Ca.sc. Agostino</dc:creator>
  <cp:lastModifiedBy>GRANATA, C.le Magg. Ca. Sc. Q.S. Agostino</cp:lastModifiedBy>
  <cp:revision>43</cp:revision>
  <cp:lastPrinted>2019-12-18T09:04:32Z</cp:lastPrinted>
  <dcterms:created xsi:type="dcterms:W3CDTF">1601-01-01T00:00:00Z</dcterms:created>
  <dcterms:modified xsi:type="dcterms:W3CDTF">2019-12-18T09:04:33Z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